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sldIdLst>
    <p:sldId id="257" r:id="rId5"/>
    <p:sldId id="377" r:id="rId6"/>
    <p:sldId id="367" r:id="rId7"/>
    <p:sldId id="368" r:id="rId8"/>
    <p:sldId id="328" r:id="rId9"/>
    <p:sldId id="369" r:id="rId10"/>
    <p:sldId id="329" r:id="rId11"/>
    <p:sldId id="330" r:id="rId12"/>
    <p:sldId id="336" r:id="rId13"/>
    <p:sldId id="375" r:id="rId14"/>
    <p:sldId id="337" r:id="rId15"/>
    <p:sldId id="370" r:id="rId16"/>
    <p:sldId id="331" r:id="rId17"/>
    <p:sldId id="332" r:id="rId18"/>
    <p:sldId id="333" r:id="rId19"/>
    <p:sldId id="359" r:id="rId20"/>
    <p:sldId id="363" r:id="rId21"/>
    <p:sldId id="366" r:id="rId22"/>
    <p:sldId id="335" r:id="rId23"/>
    <p:sldId id="338" r:id="rId24"/>
    <p:sldId id="339" r:id="rId25"/>
    <p:sldId id="360" r:id="rId26"/>
    <p:sldId id="341" r:id="rId27"/>
    <p:sldId id="342" r:id="rId28"/>
    <p:sldId id="340" r:id="rId29"/>
    <p:sldId id="376" r:id="rId30"/>
    <p:sldId id="352" r:id="rId31"/>
    <p:sldId id="351" r:id="rId32"/>
    <p:sldId id="345" r:id="rId33"/>
    <p:sldId id="371" r:id="rId34"/>
    <p:sldId id="344" r:id="rId35"/>
    <p:sldId id="343" r:id="rId36"/>
    <p:sldId id="356" r:id="rId37"/>
    <p:sldId id="357" r:id="rId38"/>
    <p:sldId id="378" r:id="rId39"/>
    <p:sldId id="379" r:id="rId40"/>
    <p:sldId id="364" r:id="rId41"/>
    <p:sldId id="365" r:id="rId42"/>
    <p:sldId id="374" r:id="rId43"/>
    <p:sldId id="346" r:id="rId44"/>
    <p:sldId id="373" r:id="rId45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169" autoAdjust="0"/>
  </p:normalViewPr>
  <p:slideViewPr>
    <p:cSldViewPr snapToGrid="0">
      <p:cViewPr varScale="1">
        <p:scale>
          <a:sx n="32" d="100"/>
          <a:sy n="32" d="100"/>
        </p:scale>
        <p:origin x="866" y="53"/>
      </p:cViewPr>
      <p:guideLst>
        <p:guide orient="horz" pos="4184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C7D9C-AEAC-419E-B38E-7BD468A3DF2B}" type="datetimeFigureOut">
              <a:rPr lang="nb-NO" smtClean="0"/>
              <a:t>12.12.2018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8F102-03BD-4FE4-A931-7DB8236D9E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283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https://mbebenita.github.io/WasmExplorer/</a:t>
            </a:r>
            <a:endParaRPr lang="pl-PL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int add(int a, int b) {  return a + b;}</a:t>
            </a:r>
            <a:endParaRPr lang="pl-PL" dirty="0"/>
          </a:p>
          <a:p>
            <a:endParaRPr lang="pl-PL" dirty="0"/>
          </a:p>
          <a:p>
            <a:r>
              <a:rPr lang="pl-PL" dirty="0"/>
              <a:t>Pokaże wam teraz jak wyglądają bebechy </a:t>
            </a:r>
            <a:r>
              <a:rPr lang="pl-PL" dirty="0" err="1"/>
              <a:t>WebAssembly</a:t>
            </a:r>
            <a:r>
              <a:rPr lang="pl-PL" dirty="0"/>
              <a:t>. W tym celu użyję strony stworzonej przez programistów z Mozilli – gdzie w </a:t>
            </a:r>
            <a:r>
              <a:rPr lang="pl-PL" dirty="0" err="1"/>
              <a:t>latwy</a:t>
            </a:r>
            <a:r>
              <a:rPr lang="pl-PL" dirty="0"/>
              <a:t> sposób można przekompilować sobie kod napisany w C na </a:t>
            </a:r>
            <a:r>
              <a:rPr lang="pl-PL" dirty="0" err="1"/>
              <a:t>binarą</a:t>
            </a:r>
            <a:r>
              <a:rPr lang="pl-PL" dirty="0"/>
              <a:t> postać </a:t>
            </a:r>
            <a:r>
              <a:rPr lang="pl-PL" dirty="0" err="1"/>
              <a:t>wasm</a:t>
            </a:r>
            <a:r>
              <a:rPr lang="pl-PL" dirty="0"/>
              <a:t>. Użyję </a:t>
            </a:r>
            <a:r>
              <a:rPr lang="pl-PL" dirty="0" err="1"/>
              <a:t>prostę</a:t>
            </a:r>
            <a:r>
              <a:rPr lang="pl-PL" dirty="0"/>
              <a:t> funkcji do dodawania dwóch liczb. W prawej zakładce widać skompilowany binarny kod. W środkowej zakładce macie kod skompilowany do specjalnego formatu czytelnego dla ludzi widać w nim deklarację nowej funkcji i użycie metod do operacji na </a:t>
            </a:r>
            <a:r>
              <a:rPr lang="pl-PL" dirty="0" err="1"/>
              <a:t>intach</a:t>
            </a:r>
            <a:r>
              <a:rPr lang="pl-PL" dirty="0"/>
              <a:t>. Ten kompilator zawiera też kilka przykładów bardziej zaawansowanych funkcji, jak np. </a:t>
            </a:r>
            <a:r>
              <a:rPr lang="pl-PL" dirty="0" err="1"/>
              <a:t>qsort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27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871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27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</a:p>
          <a:p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Platform.uno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xaml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mobilki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desktopa i www, ma wspierać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silverlighta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376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27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Projekt </a:t>
            </a:r>
            <a:r>
              <a:rPr lang="pl-PL" dirty="0" err="1"/>
              <a:t>blazor</a:t>
            </a:r>
            <a:r>
              <a:rPr lang="pl-PL" dirty="0"/>
              <a:t> + </a:t>
            </a:r>
            <a:r>
              <a:rPr lang="pl-PL" dirty="0" err="1"/>
              <a:t>todo</a:t>
            </a:r>
            <a:r>
              <a:rPr lang="pl-PL" dirty="0"/>
              <a:t> + </a:t>
            </a:r>
            <a:r>
              <a:rPr lang="pl-PL" dirty="0" err="1"/>
              <a:t>generated</a:t>
            </a:r>
            <a:r>
              <a:rPr lang="pl-PL" dirty="0"/>
              <a:t> data from lib12 </a:t>
            </a:r>
            <a:r>
              <a:rPr lang="pl-PL" dirty="0" err="1"/>
              <a:t>api</a:t>
            </a:r>
            <a:endParaRPr lang="pl-PL" dirty="0"/>
          </a:p>
          <a:p>
            <a:r>
              <a:rPr lang="pl-PL" dirty="0"/>
              <a:t>Logika zapisana jest w sekcji @</a:t>
            </a:r>
            <a:r>
              <a:rPr lang="pl-PL" dirty="0" err="1"/>
              <a:t>functions</a:t>
            </a:r>
            <a:r>
              <a:rPr lang="pl-PL" dirty="0"/>
              <a:t>{}</a:t>
            </a:r>
          </a:p>
          <a:p>
            <a:r>
              <a:rPr lang="pl-PL" dirty="0"/>
              <a:t>Metody typu </a:t>
            </a:r>
            <a:r>
              <a:rPr lang="pl-PL" dirty="0" err="1"/>
              <a:t>OnInit</a:t>
            </a:r>
            <a:r>
              <a:rPr lang="pl-PL" dirty="0"/>
              <a:t> (+</a:t>
            </a:r>
            <a:r>
              <a:rPr lang="pl-PL" dirty="0" err="1"/>
              <a:t>async</a:t>
            </a:r>
            <a:r>
              <a:rPr lang="pl-PL" dirty="0"/>
              <a:t>) do </a:t>
            </a:r>
            <a:r>
              <a:rPr lang="pl-PL" dirty="0" err="1"/>
              <a:t>lifecycle’u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63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369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tif"/><Relationship Id="rId3" Type="http://schemas.openxmlformats.org/officeDocument/2006/relationships/image" Target="../media/image22.png"/><Relationship Id="rId21" Type="http://schemas.openxmlformats.org/officeDocument/2006/relationships/image" Target="../media/image40.tif"/><Relationship Id="rId7" Type="http://schemas.openxmlformats.org/officeDocument/2006/relationships/image" Target="../media/image26.tif"/><Relationship Id="rId12" Type="http://schemas.openxmlformats.org/officeDocument/2006/relationships/image" Target="../media/image31.tif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2" Type="http://schemas.openxmlformats.org/officeDocument/2006/relationships/image" Target="../media/image21.jpe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tif"/><Relationship Id="rId11" Type="http://schemas.openxmlformats.org/officeDocument/2006/relationships/image" Target="../media/image30.tif"/><Relationship Id="rId24" Type="http://schemas.openxmlformats.org/officeDocument/2006/relationships/image" Target="../media/image43.tif"/><Relationship Id="rId5" Type="http://schemas.openxmlformats.org/officeDocument/2006/relationships/image" Target="../media/image24.png"/><Relationship Id="rId15" Type="http://schemas.openxmlformats.org/officeDocument/2006/relationships/image" Target="../media/image34.tif"/><Relationship Id="rId23" Type="http://schemas.openxmlformats.org/officeDocument/2006/relationships/image" Target="../media/image42.tif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tif"/><Relationship Id="rId9" Type="http://schemas.openxmlformats.org/officeDocument/2006/relationships/image" Target="../media/image28.tif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2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plan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1924578" y="912812"/>
            <a:ext cx="9069092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500" i="0"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Quick start guide</a:t>
            </a:r>
          </a:p>
        </p:txBody>
      </p:sp>
      <p:sp>
        <p:nvSpPr>
          <p:cNvPr id="6" name="Shape 3"/>
          <p:cNvSpPr/>
          <p:nvPr userDrawn="1"/>
        </p:nvSpPr>
        <p:spPr>
          <a:xfrm>
            <a:off x="2036233" y="2622973"/>
            <a:ext cx="7938576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Remember: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Download the Making Waves fonts from the brand site (Volte and </a:t>
            </a:r>
            <a:r>
              <a:rPr dirty="0" err="1"/>
              <a:t>Aften</a:t>
            </a:r>
            <a:r>
              <a:rPr dirty="0"/>
              <a:t> Screen).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80727" y="4722117"/>
            <a:ext cx="3779408" cy="2125918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229268" y="4722117"/>
            <a:ext cx="3779407" cy="2125918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" name="Shape 6"/>
          <p:cNvSpPr/>
          <p:nvPr userDrawn="1"/>
        </p:nvSpPr>
        <p:spPr>
          <a:xfrm>
            <a:off x="2081577" y="6982758"/>
            <a:ext cx="819672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Step 1: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Always use these two slides as an introduction.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2854462" y="1072758"/>
            <a:ext cx="3779408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" name="Shape 8"/>
          <p:cNvSpPr/>
          <p:nvPr userDrawn="1"/>
        </p:nvSpPr>
        <p:spPr>
          <a:xfrm>
            <a:off x="12854462" y="3504565"/>
            <a:ext cx="101689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2300" i="0"/>
            </a:lvl1pPr>
          </a:lstStyle>
          <a:p>
            <a:r>
              <a:rPr dirty="0"/>
              <a:t>If you’re talking about Making Waves, there are pre made slides in the theme. 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2854462" y="4399874"/>
            <a:ext cx="3779408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" name="Shape 10"/>
          <p:cNvSpPr/>
          <p:nvPr userDrawn="1"/>
        </p:nvSpPr>
        <p:spPr>
          <a:xfrm>
            <a:off x="12888328" y="6751137"/>
            <a:ext cx="9819272" cy="491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lnSpc>
                <a:spcPct val="110000"/>
              </a:lnSpc>
              <a:spcBef>
                <a:spcPts val="2000"/>
              </a:spcBef>
              <a:defRPr sz="2300" i="0" spc="0"/>
            </a:lvl1pPr>
          </a:lstStyle>
          <a:p>
            <a:r>
              <a:rPr dirty="0"/>
              <a:t>Icons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copied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slides at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presentation</a:t>
            </a:r>
            <a:r>
              <a:rPr lang="nb-NO" dirty="0"/>
              <a:t>. </a:t>
            </a:r>
            <a:endParaRPr dirty="0"/>
          </a:p>
        </p:txBody>
      </p:sp>
      <p:sp>
        <p:nvSpPr>
          <p:cNvPr id="15" name="Shape 12"/>
          <p:cNvSpPr/>
          <p:nvPr userDrawn="1"/>
        </p:nvSpPr>
        <p:spPr>
          <a:xfrm>
            <a:off x="12854462" y="11838080"/>
            <a:ext cx="10276192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110000"/>
              </a:lnSpc>
              <a:spcBef>
                <a:spcPts val="2000"/>
              </a:spcBef>
              <a:defRPr sz="2300" i="0" spc="0"/>
            </a:lvl1pPr>
          </a:lstStyle>
          <a:p>
            <a:r>
              <a:rPr dirty="0"/>
              <a:t>Making Waves color values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found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theme</a:t>
            </a:r>
            <a:r>
              <a:rPr lang="nb-NO" dirty="0"/>
              <a:t> for fonts, </a:t>
            </a:r>
            <a:r>
              <a:rPr lang="nb-NO" dirty="0" err="1"/>
              <a:t>fill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outline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. </a:t>
            </a:r>
            <a:endParaRPr dirty="0"/>
          </a:p>
        </p:txBody>
      </p:sp>
      <p:sp>
        <p:nvSpPr>
          <p:cNvPr id="16" name="Shape 13"/>
          <p:cNvSpPr/>
          <p:nvPr userDrawn="1"/>
        </p:nvSpPr>
        <p:spPr>
          <a:xfrm>
            <a:off x="2108530" y="11439948"/>
            <a:ext cx="8701187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Step 2: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Always end your presentation with this slide.</a:t>
            </a:r>
          </a:p>
        </p:txBody>
      </p:sp>
      <p:pic>
        <p:nvPicPr>
          <p:cNvPr id="17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080727" y="4722117"/>
            <a:ext cx="3779407" cy="2125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114594" y="9151615"/>
            <a:ext cx="3779407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" name="Shape 16"/>
          <p:cNvSpPr/>
          <p:nvPr userDrawn="1"/>
        </p:nvSpPr>
        <p:spPr>
          <a:xfrm flipV="1">
            <a:off x="11431568" y="1142942"/>
            <a:ext cx="1" cy="1175657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22" name="Plassholder for dato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3" name="Plassholder for bunn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4" name="Plassholder for lysbilde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Bild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422635" y="7418480"/>
            <a:ext cx="7191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The Noa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23" name="TekstSylinder 22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THE NOA FAMILY</a:t>
            </a:r>
          </a:p>
        </p:txBody>
      </p:sp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49" y="4086511"/>
            <a:ext cx="18379477" cy="73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0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ABOUT MAKING WAVES</a:t>
            </a:r>
          </a:p>
        </p:txBody>
      </p:sp>
      <p:sp>
        <p:nvSpPr>
          <p:cNvPr id="15" name="Shape 155"/>
          <p:cNvSpPr/>
          <p:nvPr userDrawn="1"/>
        </p:nvSpPr>
        <p:spPr>
          <a:xfrm>
            <a:off x="10445682" y="4080600"/>
            <a:ext cx="7387593" cy="7387593"/>
          </a:xfrm>
          <a:prstGeom prst="ellipse">
            <a:avLst/>
          </a:prstGeom>
          <a:solidFill>
            <a:srgbClr val="0066FF">
              <a:alpha val="8973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6" name="Shape 156"/>
          <p:cNvSpPr/>
          <p:nvPr userDrawn="1"/>
        </p:nvSpPr>
        <p:spPr>
          <a:xfrm>
            <a:off x="8334970" y="6554429"/>
            <a:ext cx="5004425" cy="5004425"/>
          </a:xfrm>
          <a:prstGeom prst="ellipse">
            <a:avLst/>
          </a:prstGeom>
          <a:solidFill>
            <a:srgbClr val="0066FF">
              <a:alpha val="8976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7" name="Shape 157"/>
          <p:cNvSpPr/>
          <p:nvPr userDrawn="1"/>
        </p:nvSpPr>
        <p:spPr>
          <a:xfrm>
            <a:off x="9051483" y="4649865"/>
            <a:ext cx="3327401" cy="3327401"/>
          </a:xfrm>
          <a:prstGeom prst="ellipse">
            <a:avLst/>
          </a:prstGeom>
          <a:solidFill>
            <a:srgbClr val="FF5C5C">
              <a:alpha val="90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9" name="Shape 158"/>
          <p:cNvSpPr/>
          <p:nvPr userDrawn="1"/>
        </p:nvSpPr>
        <p:spPr>
          <a:xfrm>
            <a:off x="8440997" y="6635720"/>
            <a:ext cx="1278356" cy="1278356"/>
          </a:xfrm>
          <a:prstGeom prst="ellipse">
            <a:avLst/>
          </a:prstGeom>
          <a:solidFill>
            <a:srgbClr val="FFCC00">
              <a:alpha val="9036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20" name="Shape 159"/>
          <p:cNvSpPr/>
          <p:nvPr userDrawn="1"/>
        </p:nvSpPr>
        <p:spPr>
          <a:xfrm>
            <a:off x="13991063" y="7247346"/>
            <a:ext cx="1682116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240</a:t>
            </a:r>
          </a:p>
        </p:txBody>
      </p:sp>
      <p:sp>
        <p:nvSpPr>
          <p:cNvPr id="21" name="Shape 160"/>
          <p:cNvSpPr/>
          <p:nvPr userDrawn="1"/>
        </p:nvSpPr>
        <p:spPr>
          <a:xfrm>
            <a:off x="10309020" y="8732791"/>
            <a:ext cx="105632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75</a:t>
            </a:r>
          </a:p>
        </p:txBody>
      </p:sp>
      <p:sp>
        <p:nvSpPr>
          <p:cNvPr id="22" name="Shape 161"/>
          <p:cNvSpPr/>
          <p:nvPr userDrawn="1"/>
        </p:nvSpPr>
        <p:spPr>
          <a:xfrm>
            <a:off x="10107012" y="5786515"/>
            <a:ext cx="1216344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rPr dirty="0"/>
              <a:t>40</a:t>
            </a:r>
          </a:p>
        </p:txBody>
      </p:sp>
      <p:sp>
        <p:nvSpPr>
          <p:cNvPr id="23" name="Shape 162"/>
          <p:cNvSpPr/>
          <p:nvPr userDrawn="1"/>
        </p:nvSpPr>
        <p:spPr>
          <a:xfrm>
            <a:off x="8767278" y="6800850"/>
            <a:ext cx="625793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8</a:t>
            </a:r>
          </a:p>
        </p:txBody>
      </p:sp>
      <p:grpSp>
        <p:nvGrpSpPr>
          <p:cNvPr id="24" name="Group 167"/>
          <p:cNvGrpSpPr/>
          <p:nvPr userDrawn="1"/>
        </p:nvGrpSpPr>
        <p:grpSpPr>
          <a:xfrm>
            <a:off x="18216484" y="7444196"/>
            <a:ext cx="2354737" cy="575699"/>
            <a:chOff x="0" y="19050"/>
            <a:chExt cx="2354735" cy="575698"/>
          </a:xfrm>
        </p:grpSpPr>
        <p:sp>
          <p:nvSpPr>
            <p:cNvPr id="25" name="Shape 165"/>
            <p:cNvSpPr/>
            <p:nvPr/>
          </p:nvSpPr>
          <p:spPr>
            <a:xfrm>
              <a:off x="2544" y="19050"/>
              <a:ext cx="2224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Technology</a:t>
              </a:r>
            </a:p>
          </p:txBody>
        </p:sp>
        <p:sp>
          <p:nvSpPr>
            <p:cNvPr id="26" name="Shape 166"/>
            <p:cNvSpPr/>
            <p:nvPr/>
          </p:nvSpPr>
          <p:spPr>
            <a:xfrm>
              <a:off x="0" y="594748"/>
              <a:ext cx="2354736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27" name="Group 170"/>
          <p:cNvGrpSpPr/>
          <p:nvPr userDrawn="1"/>
        </p:nvGrpSpPr>
        <p:grpSpPr>
          <a:xfrm>
            <a:off x="2504679" y="6993434"/>
            <a:ext cx="5548658" cy="581979"/>
            <a:chOff x="0" y="19050"/>
            <a:chExt cx="5548657" cy="581977"/>
          </a:xfrm>
        </p:grpSpPr>
        <p:sp>
          <p:nvSpPr>
            <p:cNvPr id="28" name="Shape 168"/>
            <p:cNvSpPr/>
            <p:nvPr/>
          </p:nvSpPr>
          <p:spPr>
            <a:xfrm>
              <a:off x="0" y="19050"/>
              <a:ext cx="554865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rPr dirty="0" err="1"/>
                <a:t>Organisational</a:t>
              </a:r>
              <a:r>
                <a:rPr dirty="0"/>
                <a:t> development</a:t>
              </a:r>
            </a:p>
          </p:txBody>
        </p:sp>
        <p:sp>
          <p:nvSpPr>
            <p:cNvPr id="29" name="Shape 169"/>
            <p:cNvSpPr/>
            <p:nvPr/>
          </p:nvSpPr>
          <p:spPr>
            <a:xfrm>
              <a:off x="255732" y="601027"/>
              <a:ext cx="5292926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30" name="Group 173"/>
          <p:cNvGrpSpPr/>
          <p:nvPr userDrawn="1"/>
        </p:nvGrpSpPr>
        <p:grpSpPr>
          <a:xfrm>
            <a:off x="4636364" y="5802398"/>
            <a:ext cx="4216773" cy="567976"/>
            <a:chOff x="38100" y="19050"/>
            <a:chExt cx="4216772" cy="567975"/>
          </a:xfrm>
        </p:grpSpPr>
        <p:sp>
          <p:nvSpPr>
            <p:cNvPr id="31" name="Shape 171"/>
            <p:cNvSpPr/>
            <p:nvPr/>
          </p:nvSpPr>
          <p:spPr>
            <a:xfrm>
              <a:off x="203137" y="19050"/>
              <a:ext cx="4051736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Strategy &amp; Innovation</a:t>
              </a:r>
            </a:p>
          </p:txBody>
        </p:sp>
        <p:sp>
          <p:nvSpPr>
            <p:cNvPr id="32" name="Shape 172"/>
            <p:cNvSpPr/>
            <p:nvPr/>
          </p:nvSpPr>
          <p:spPr>
            <a:xfrm>
              <a:off x="38099" y="587025"/>
              <a:ext cx="4140874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33" name="Group 176"/>
          <p:cNvGrpSpPr/>
          <p:nvPr userDrawn="1"/>
        </p:nvGrpSpPr>
        <p:grpSpPr>
          <a:xfrm>
            <a:off x="6483654" y="8897579"/>
            <a:ext cx="1518883" cy="598807"/>
            <a:chOff x="38099" y="19050"/>
            <a:chExt cx="1518882" cy="598806"/>
          </a:xfrm>
        </p:grpSpPr>
        <p:sp>
          <p:nvSpPr>
            <p:cNvPr id="34" name="Shape 174"/>
            <p:cNvSpPr/>
            <p:nvPr/>
          </p:nvSpPr>
          <p:spPr>
            <a:xfrm>
              <a:off x="154452" y="19050"/>
              <a:ext cx="138454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Design</a:t>
              </a:r>
            </a:p>
          </p:txBody>
        </p:sp>
        <p:sp>
          <p:nvSpPr>
            <p:cNvPr id="35" name="Shape 175"/>
            <p:cNvSpPr/>
            <p:nvPr/>
          </p:nvSpPr>
          <p:spPr>
            <a:xfrm>
              <a:off x="38100" y="617856"/>
              <a:ext cx="1518883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92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pic>
        <p:nvPicPr>
          <p:cNvPr id="24" name="Ruter_signatur_hel_sort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38691" y="4144540"/>
            <a:ext cx="3156624" cy="1211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A_NSB_BW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830374" y="3630240"/>
            <a:ext cx="2468788" cy="2468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tif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8476434" y="3708200"/>
            <a:ext cx="2038358" cy="208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NT_logo_vertikal_pos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2285177" y="4167162"/>
            <a:ext cx="2227150" cy="116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tif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0388109" y="4333017"/>
            <a:ext cx="2177302" cy="834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/>
          <p:cNvPicPr>
            <a:picLocks noChangeAspect="1"/>
          </p:cNvPicPr>
          <p:nvPr userDrawn="1"/>
        </p:nvPicPr>
        <p:blipFill>
          <a:blip r:embed="rId7">
            <a:extLst/>
          </a:blip>
          <a:stretch>
            <a:fillRect/>
          </a:stretch>
        </p:blipFill>
        <p:spPr>
          <a:xfrm>
            <a:off x="16606124" y="4337333"/>
            <a:ext cx="2097222" cy="82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-filtered.jpeg"/>
          <p:cNvPicPr>
            <a:picLocks noChangeAspect="1"/>
          </p:cNvPicPr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862635" y="5929424"/>
            <a:ext cx="3108736" cy="2328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tiff"/>
          <p:cNvPicPr>
            <a:picLocks noChangeAspect="1"/>
          </p:cNvPicPr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5348629" y="6491862"/>
            <a:ext cx="1432277" cy="1432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-filtered.jpeg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8055272" y="6235497"/>
            <a:ext cx="2880682" cy="1716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tiff"/>
          <p:cNvPicPr>
            <a:picLocks noChangeAspect="1"/>
          </p:cNvPicPr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11774840" y="6901537"/>
            <a:ext cx="3247825" cy="384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tiff"/>
          <p:cNvPicPr>
            <a:picLocks noChangeAspect="1"/>
          </p:cNvPicPr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16117613" y="6177596"/>
            <a:ext cx="3074241" cy="1095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-filtered.jpe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1066683" y="7700547"/>
            <a:ext cx="2700640" cy="270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-filtered.jpe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5177729" y="8509234"/>
            <a:ext cx="1774076" cy="1311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tiff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8261219" y="8636721"/>
            <a:ext cx="2468788" cy="719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-filtered.jpeg"/>
          <p:cNvPicPr>
            <a:picLocks noChangeAspect="1"/>
          </p:cNvPicPr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12357609" y="8454518"/>
            <a:ext cx="2082286" cy="845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-filtered.jpeg"/>
          <p:cNvPicPr>
            <a:picLocks noChangeAspect="1"/>
          </p:cNvPicPr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16317276" y="7964422"/>
            <a:ext cx="2674915" cy="142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tiff"/>
          <p:cNvPicPr>
            <a:picLocks noChangeAspect="1"/>
          </p:cNvPicPr>
          <p:nvPr userDrawn="1"/>
        </p:nvPicPr>
        <p:blipFill>
          <a:blip r:embed="rId18">
            <a:extLst/>
          </a:blip>
          <a:stretch>
            <a:fillRect/>
          </a:stretch>
        </p:blipFill>
        <p:spPr>
          <a:xfrm>
            <a:off x="1682720" y="10469100"/>
            <a:ext cx="1468567" cy="1468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HELP+Forsikring-filtered.jpeg"/>
          <p:cNvPicPr>
            <a:picLocks noChangeAspect="1"/>
          </p:cNvPicPr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4906587" y="10883365"/>
            <a:ext cx="2316361" cy="868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-filtered.jpeg"/>
          <p:cNvPicPr>
            <a:picLocks noChangeAspect="1"/>
          </p:cNvPicPr>
          <p:nvPr userDrawn="1"/>
        </p:nvPicPr>
        <p:blipFill>
          <a:blip r:embed="rId20">
            <a:extLst/>
          </a:blip>
          <a:stretch>
            <a:fillRect/>
          </a:stretch>
        </p:blipFill>
        <p:spPr>
          <a:xfrm>
            <a:off x="8362528" y="10474043"/>
            <a:ext cx="2266171" cy="128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tiff"/>
          <p:cNvPicPr>
            <a:picLocks noChangeAspect="1"/>
          </p:cNvPicPr>
          <p:nvPr userDrawn="1"/>
        </p:nvPicPr>
        <p:blipFill>
          <a:blip r:embed="rId21">
            <a:extLst/>
          </a:blip>
          <a:stretch>
            <a:fillRect/>
          </a:stretch>
        </p:blipFill>
        <p:spPr>
          <a:xfrm>
            <a:off x="12571251" y="10282558"/>
            <a:ext cx="1655002" cy="143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-filtered.jpeg"/>
          <p:cNvPicPr>
            <a:picLocks noChangeAspect="1"/>
          </p:cNvPicPr>
          <p:nvPr userDrawn="1"/>
        </p:nvPicPr>
        <p:blipFill>
          <a:blip r:embed="rId22">
            <a:extLst/>
          </a:blip>
          <a:stretch>
            <a:fillRect/>
          </a:stretch>
        </p:blipFill>
        <p:spPr>
          <a:xfrm>
            <a:off x="16388748" y="10670336"/>
            <a:ext cx="2531974" cy="1066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tiff"/>
          <p:cNvPicPr>
            <a:picLocks noChangeAspect="1"/>
          </p:cNvPicPr>
          <p:nvPr userDrawn="1"/>
        </p:nvPicPr>
        <p:blipFill>
          <a:blip r:embed="rId23">
            <a:extLst/>
          </a:blip>
          <a:stretch>
            <a:fillRect/>
          </a:stretch>
        </p:blipFill>
        <p:spPr>
          <a:xfrm>
            <a:off x="19962024" y="11109927"/>
            <a:ext cx="3583285" cy="517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tiff"/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20897533" y="8338995"/>
            <a:ext cx="2128951" cy="1315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-filtered.jpeg"/>
          <p:cNvPicPr>
            <a:picLocks noChangeAspect="1"/>
          </p:cNvPicPr>
          <p:nvPr userDrawn="1"/>
        </p:nvPicPr>
        <p:blipFill>
          <a:blip r:embed="rId25">
            <a:extLst/>
          </a:blip>
          <a:stretch>
            <a:fillRect/>
          </a:stretch>
        </p:blipFill>
        <p:spPr>
          <a:xfrm>
            <a:off x="20280465" y="6299950"/>
            <a:ext cx="29464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kstSylinder 4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005904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" name="Shape 53"/>
          <p:cNvSpPr/>
          <p:nvPr userDrawn="1"/>
        </p:nvSpPr>
        <p:spPr>
          <a:xfrm>
            <a:off x="0" y="-16934"/>
            <a:ext cx="24384000" cy="1373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lassholder f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398464"/>
            <a:ext cx="15779750" cy="406265"/>
          </a:xfrm>
        </p:spPr>
        <p:txBody>
          <a:bodyPr>
            <a:normAutofit/>
          </a:bodyPr>
          <a:lstStyle>
            <a:lvl1pPr marL="0" indent="0" algn="ctr">
              <a:buNone/>
              <a:defRPr sz="220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12" name="Plassholder f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3384423" y="4711535"/>
            <a:ext cx="19145378" cy="684572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8200" i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“A </a:t>
            </a:r>
            <a:r>
              <a:rPr lang="nb-NO" dirty="0" err="1"/>
              <a:t>quote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86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7"/>
          <p:cNvSpPr/>
          <p:nvPr userDrawn="1"/>
        </p:nvSpPr>
        <p:spPr>
          <a:xfrm>
            <a:off x="-1" y="-25400"/>
            <a:ext cx="24384002" cy="137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3F3F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12" name="Plassholder f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3384423" y="4711535"/>
            <a:ext cx="19145378" cy="684572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8200" i="1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nb-NO" dirty="0"/>
              <a:t>“A </a:t>
            </a:r>
            <a:r>
              <a:rPr lang="nb-NO" dirty="0" err="1"/>
              <a:t>quote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”</a:t>
            </a: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7957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2067718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5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3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2742348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12742347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97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4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3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6409036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16409035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9130824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9130823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743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4" hasCustomPrompt="1"/>
          </p:nvPr>
        </p:nvSpPr>
        <p:spPr>
          <a:xfrm>
            <a:off x="12734957" y="0"/>
            <a:ext cx="11647456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19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3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16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12781597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1278159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12781597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12781597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251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26" y="3653185"/>
            <a:ext cx="11116888" cy="64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2734957" y="0"/>
            <a:ext cx="11647456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9757220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3593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9757220" cy="366896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281463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14076000" y="258334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19"/>
          </p:nvPr>
        </p:nvSpPr>
        <p:spPr>
          <a:xfrm>
            <a:off x="14076000" y="334346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80000" y="523436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14076000" y="500307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22"/>
          </p:nvPr>
        </p:nvSpPr>
        <p:spPr>
          <a:xfrm>
            <a:off x="14076000" y="576319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80000" y="7654563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14076000" y="7423265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lassholder for tekst 8"/>
          <p:cNvSpPr>
            <a:spLocks noGrp="1"/>
          </p:cNvSpPr>
          <p:nvPr>
            <p:ph type="body" sz="quarter" idx="25"/>
          </p:nvPr>
        </p:nvSpPr>
        <p:spPr>
          <a:xfrm>
            <a:off x="14076000" y="8183389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6"/>
          <p:cNvSpPr>
            <a:spLocks noGrp="1"/>
          </p:cNvSpPr>
          <p:nvPr>
            <p:ph type="body" sz="quarter" idx="26" hasCustomPrompt="1"/>
          </p:nvPr>
        </p:nvSpPr>
        <p:spPr>
          <a:xfrm>
            <a:off x="12780000" y="1007475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5" name="Plassholder for tekst 7"/>
          <p:cNvSpPr>
            <a:spLocks noGrp="1"/>
          </p:cNvSpPr>
          <p:nvPr>
            <p:ph type="body" sz="quarter" idx="27"/>
          </p:nvPr>
        </p:nvSpPr>
        <p:spPr>
          <a:xfrm>
            <a:off x="14076000" y="984346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lassholder for tekst 8"/>
          <p:cNvSpPr>
            <a:spLocks noGrp="1"/>
          </p:cNvSpPr>
          <p:nvPr>
            <p:ph type="body" sz="quarter" idx="28"/>
          </p:nvPr>
        </p:nvSpPr>
        <p:spPr>
          <a:xfrm>
            <a:off x="14076000" y="1060358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024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smal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4572000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15"/>
          </p:nvPr>
        </p:nvSpPr>
        <p:spPr>
          <a:xfrm>
            <a:off x="4572000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6"/>
          <p:cNvSpPr>
            <a:spLocks noGrp="1"/>
          </p:cNvSpPr>
          <p:nvPr>
            <p:ph type="body" sz="quarter" idx="16"/>
          </p:nvPr>
        </p:nvSpPr>
        <p:spPr>
          <a:xfrm>
            <a:off x="16909013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9"/>
          <p:cNvSpPr>
            <a:spLocks noGrp="1"/>
          </p:cNvSpPr>
          <p:nvPr>
            <p:ph type="body" sz="quarter" idx="17"/>
          </p:nvPr>
        </p:nvSpPr>
        <p:spPr>
          <a:xfrm>
            <a:off x="16909013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6"/>
          <p:cNvSpPr>
            <a:spLocks noGrp="1"/>
          </p:cNvSpPr>
          <p:nvPr>
            <p:ph type="body" sz="quarter" idx="18"/>
          </p:nvPr>
        </p:nvSpPr>
        <p:spPr>
          <a:xfrm>
            <a:off x="8684338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19"/>
          </p:nvPr>
        </p:nvSpPr>
        <p:spPr>
          <a:xfrm>
            <a:off x="8684338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12796676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12796676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5869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1854232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15"/>
          </p:nvPr>
        </p:nvSpPr>
        <p:spPr>
          <a:xfrm>
            <a:off x="1854232" y="4702160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lassholder for tekst 6"/>
          <p:cNvSpPr>
            <a:spLocks noGrp="1"/>
          </p:cNvSpPr>
          <p:nvPr>
            <p:ph type="body" sz="quarter" idx="16"/>
          </p:nvPr>
        </p:nvSpPr>
        <p:spPr>
          <a:xfrm>
            <a:off x="16409036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lassholder for tekst 9"/>
          <p:cNvSpPr>
            <a:spLocks noGrp="1"/>
          </p:cNvSpPr>
          <p:nvPr>
            <p:ph type="body" sz="quarter" idx="17"/>
          </p:nvPr>
        </p:nvSpPr>
        <p:spPr>
          <a:xfrm>
            <a:off x="16409036" y="4702161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Plassholder for tekst 6"/>
          <p:cNvSpPr>
            <a:spLocks noGrp="1"/>
          </p:cNvSpPr>
          <p:nvPr>
            <p:ph type="body" sz="quarter" idx="18"/>
          </p:nvPr>
        </p:nvSpPr>
        <p:spPr>
          <a:xfrm>
            <a:off x="9131634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lassholder for tekst 9"/>
          <p:cNvSpPr>
            <a:spLocks noGrp="1"/>
          </p:cNvSpPr>
          <p:nvPr>
            <p:ph type="body" sz="quarter" idx="19"/>
          </p:nvPr>
        </p:nvSpPr>
        <p:spPr>
          <a:xfrm>
            <a:off x="9131634" y="4702161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1852613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1852613" y="8545168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6407417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6407417" y="8545169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lassholder for tekst 6"/>
          <p:cNvSpPr>
            <a:spLocks noGrp="1"/>
          </p:cNvSpPr>
          <p:nvPr>
            <p:ph type="body" sz="quarter" idx="24"/>
          </p:nvPr>
        </p:nvSpPr>
        <p:spPr>
          <a:xfrm>
            <a:off x="9130015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9"/>
          <p:cNvSpPr>
            <a:spLocks noGrp="1"/>
          </p:cNvSpPr>
          <p:nvPr>
            <p:ph type="body" sz="quarter" idx="25"/>
          </p:nvPr>
        </p:nvSpPr>
        <p:spPr>
          <a:xfrm>
            <a:off x="9130015" y="8545169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294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497869" y="1404176"/>
            <a:ext cx="21386674" cy="702087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2745593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2745593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367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2610326" y="3834479"/>
            <a:ext cx="8929116" cy="5112639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2745593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2745593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2745593" y="3834479"/>
            <a:ext cx="8929116" cy="511263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996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7760205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8500770"/>
            <a:ext cx="6138768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2610327" y="3834479"/>
            <a:ext cx="6138767" cy="322240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5535941" y="7760205"/>
            <a:ext cx="6138767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5535941" y="8500770"/>
            <a:ext cx="6138767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5535942" y="3834479"/>
            <a:ext cx="6138767" cy="322240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3" name="Plassholder for bilde 3"/>
          <p:cNvSpPr>
            <a:spLocks noGrp="1"/>
          </p:cNvSpPr>
          <p:nvPr>
            <p:ph type="pic" sz="quarter" idx="25" hasCustomPrompt="1"/>
          </p:nvPr>
        </p:nvSpPr>
        <p:spPr>
          <a:xfrm>
            <a:off x="9073134" y="3834478"/>
            <a:ext cx="6138767" cy="322240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26"/>
          </p:nvPr>
        </p:nvSpPr>
        <p:spPr>
          <a:xfrm>
            <a:off x="9073133" y="7760205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27"/>
          </p:nvPr>
        </p:nvSpPr>
        <p:spPr>
          <a:xfrm>
            <a:off x="9073133" y="8500770"/>
            <a:ext cx="6138768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00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ircular pictures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181209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9921774"/>
            <a:ext cx="6138768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4068710" y="3834479"/>
            <a:ext cx="3222000" cy="32224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5535941" y="9181209"/>
            <a:ext cx="6138767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5535941" y="9921774"/>
            <a:ext cx="6138767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6994324" y="3834479"/>
            <a:ext cx="3222000" cy="322240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3" name="Plassholder for bilde 3"/>
          <p:cNvSpPr>
            <a:spLocks noGrp="1"/>
          </p:cNvSpPr>
          <p:nvPr>
            <p:ph type="pic" sz="quarter" idx="25" hasCustomPrompt="1"/>
          </p:nvPr>
        </p:nvSpPr>
        <p:spPr>
          <a:xfrm>
            <a:off x="10531517" y="3834478"/>
            <a:ext cx="3222000" cy="322240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26"/>
          </p:nvPr>
        </p:nvSpPr>
        <p:spPr>
          <a:xfrm>
            <a:off x="9073133" y="9181209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27"/>
          </p:nvPr>
        </p:nvSpPr>
        <p:spPr>
          <a:xfrm>
            <a:off x="9073133" y="9921774"/>
            <a:ext cx="6138768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5319710" y="7630170"/>
            <a:ext cx="720000" cy="1098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7" name="Plassholder for bilde 7"/>
          <p:cNvSpPr>
            <a:spLocks noGrp="1"/>
          </p:cNvSpPr>
          <p:nvPr>
            <p:ph type="pic" sz="quarter" idx="37" hasCustomPrompt="1"/>
          </p:nvPr>
        </p:nvSpPr>
        <p:spPr>
          <a:xfrm>
            <a:off x="11595317" y="7763370"/>
            <a:ext cx="1094400" cy="9648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8" name="Plassholder for bilde 7"/>
          <p:cNvSpPr>
            <a:spLocks noGrp="1"/>
          </p:cNvSpPr>
          <p:nvPr>
            <p:ph type="pic" sz="quarter" idx="38" hasCustomPrompt="1"/>
          </p:nvPr>
        </p:nvSpPr>
        <p:spPr>
          <a:xfrm>
            <a:off x="18058124" y="7630170"/>
            <a:ext cx="1094400" cy="10944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673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middle,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17703578" y="0"/>
            <a:ext cx="6678834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7703578" y="0"/>
            <a:ext cx="6678834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5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12434235" y="7996318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12434237" y="7423030"/>
            <a:ext cx="4068509" cy="406265"/>
          </a:xfrm>
        </p:spPr>
        <p:txBody>
          <a:bodyPr>
            <a:normAutofit/>
          </a:bodyPr>
          <a:lstStyle>
            <a:lvl1pPr marL="0" indent="0" algn="ctr">
              <a:buNone/>
              <a:defRPr sz="2200" b="1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4108489" y="5692519"/>
            <a:ext cx="720000" cy="109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1" name="Plassholder for tekst 9"/>
          <p:cNvSpPr>
            <a:spLocks noGrp="1"/>
          </p:cNvSpPr>
          <p:nvPr>
            <p:ph type="body" sz="quarter" idx="31" hasCustomPrompt="1"/>
          </p:nvPr>
        </p:nvSpPr>
        <p:spPr>
          <a:xfrm>
            <a:off x="18593070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32" hasCustomPrompt="1"/>
          </p:nvPr>
        </p:nvSpPr>
        <p:spPr>
          <a:xfrm>
            <a:off x="18593070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45041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left, pictur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6470174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7" name="Rektangel 26"/>
          <p:cNvSpPr/>
          <p:nvPr userDrawn="1"/>
        </p:nvSpPr>
        <p:spPr>
          <a:xfrm>
            <a:off x="17703578" y="0"/>
            <a:ext cx="6678834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7703578" y="0"/>
            <a:ext cx="6678834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5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1164873" y="7996318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1164875" y="7072988"/>
            <a:ext cx="4068509" cy="923330"/>
          </a:xfrm>
        </p:spPr>
        <p:txBody>
          <a:bodyPr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29"/>
          </p:nvPr>
        </p:nvSpPr>
        <p:spPr>
          <a:xfrm>
            <a:off x="1164873" y="2550902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8"/>
          <p:cNvSpPr>
            <a:spLocks noGrp="1"/>
          </p:cNvSpPr>
          <p:nvPr>
            <p:ph type="body" sz="quarter" idx="30"/>
          </p:nvPr>
        </p:nvSpPr>
        <p:spPr>
          <a:xfrm>
            <a:off x="1164875" y="1627572"/>
            <a:ext cx="4068509" cy="923330"/>
          </a:xfrm>
        </p:spPr>
        <p:txBody>
          <a:bodyPr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31" hasCustomPrompt="1"/>
          </p:nvPr>
        </p:nvSpPr>
        <p:spPr>
          <a:xfrm>
            <a:off x="18593070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3" name="Plassholder for tekst 9"/>
          <p:cNvSpPr>
            <a:spLocks noGrp="1"/>
          </p:cNvSpPr>
          <p:nvPr>
            <p:ph type="body" sz="quarter" idx="32" hasCustomPrompt="1"/>
          </p:nvPr>
        </p:nvSpPr>
        <p:spPr>
          <a:xfrm>
            <a:off x="18593070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02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52613" y="1646929"/>
            <a:ext cx="17459505" cy="2880789"/>
          </a:xfrm>
        </p:spPr>
        <p:txBody>
          <a:bodyPr anchor="b">
            <a:normAutofit/>
          </a:bodyPr>
          <a:lstStyle>
            <a:lvl1pPr algn="l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</a:t>
            </a:r>
            <a:br>
              <a:rPr lang="nb-NO" dirty="0"/>
            </a:br>
            <a:r>
              <a:rPr lang="nb-NO" dirty="0"/>
              <a:t>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2614" y="4941680"/>
            <a:ext cx="17459503" cy="1181862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52613" y="11609203"/>
            <a:ext cx="10337800" cy="461665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2613" y="11055847"/>
            <a:ext cx="10337800" cy="461665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11961" b="42105"/>
          <a:stretch/>
        </p:blipFill>
        <p:spPr>
          <a:xfrm>
            <a:off x="19312116" y="10620000"/>
            <a:ext cx="3098821" cy="14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2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29759" y="2952000"/>
            <a:ext cx="3545557" cy="35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441305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0441305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0441305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0441305" y="8042614"/>
            <a:ext cx="9757220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pasted-image.pdf"/>
          <p:cNvPicPr>
            <a:picLocks noChangeAspect="1"/>
          </p:cNvPicPr>
          <p:nvPr userDrawn="1"/>
        </p:nvPicPr>
        <p:blipFill>
          <a:blip r:embed="rId3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974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block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Plassholder for tekst 9"/>
          <p:cNvSpPr>
            <a:spLocks noGrp="1"/>
          </p:cNvSpPr>
          <p:nvPr>
            <p:ph type="body" sz="quarter" idx="28" hasCustomPrompt="1"/>
          </p:nvPr>
        </p:nvSpPr>
        <p:spPr>
          <a:xfrm>
            <a:off x="1852614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29" hasCustomPrompt="1"/>
          </p:nvPr>
        </p:nvSpPr>
        <p:spPr>
          <a:xfrm>
            <a:off x="1852614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2870000" y="2309930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8"/>
          <p:cNvSpPr>
            <a:spLocks noGrp="1"/>
          </p:cNvSpPr>
          <p:nvPr>
            <p:ph type="body" sz="quarter" idx="31"/>
          </p:nvPr>
        </p:nvSpPr>
        <p:spPr>
          <a:xfrm>
            <a:off x="12870000" y="3070054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9"/>
          <p:cNvSpPr>
            <a:spLocks noGrp="1"/>
          </p:cNvSpPr>
          <p:nvPr>
            <p:ph type="body" sz="quarter" idx="32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lassholder for tekst 7"/>
          <p:cNvSpPr>
            <a:spLocks noGrp="1"/>
          </p:cNvSpPr>
          <p:nvPr>
            <p:ph type="body" sz="quarter" idx="33"/>
          </p:nvPr>
        </p:nvSpPr>
        <p:spPr>
          <a:xfrm>
            <a:off x="12870000" y="5724908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34"/>
          </p:nvPr>
        </p:nvSpPr>
        <p:spPr>
          <a:xfrm>
            <a:off x="12870000" y="6485032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12870000" y="9170828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12870000" y="9930952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0377538" y="3070054"/>
            <a:ext cx="720000" cy="109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8" name="Plassholder for bilde 7"/>
          <p:cNvSpPr>
            <a:spLocks noGrp="1"/>
          </p:cNvSpPr>
          <p:nvPr>
            <p:ph type="pic" sz="quarter" idx="37" hasCustomPrompt="1"/>
          </p:nvPr>
        </p:nvSpPr>
        <p:spPr>
          <a:xfrm>
            <a:off x="10190338" y="6483490"/>
            <a:ext cx="1094400" cy="964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0" name="Plassholder for bilde 7"/>
          <p:cNvSpPr>
            <a:spLocks noGrp="1"/>
          </p:cNvSpPr>
          <p:nvPr>
            <p:ph type="pic" sz="quarter" idx="38" hasCustomPrompt="1"/>
          </p:nvPr>
        </p:nvSpPr>
        <p:spPr>
          <a:xfrm>
            <a:off x="10190338" y="9930952"/>
            <a:ext cx="1094400" cy="10944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743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picture and two column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Plassholder for tekst 9"/>
          <p:cNvSpPr>
            <a:spLocks noGrp="1"/>
          </p:cNvSpPr>
          <p:nvPr>
            <p:ph type="body" sz="quarter" idx="28" hasCustomPrompt="1"/>
          </p:nvPr>
        </p:nvSpPr>
        <p:spPr>
          <a:xfrm>
            <a:off x="1852614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29" hasCustomPrompt="1"/>
          </p:nvPr>
        </p:nvSpPr>
        <p:spPr>
          <a:xfrm>
            <a:off x="1852614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9" name="Plassholder for tekst 9"/>
          <p:cNvSpPr>
            <a:spLocks noGrp="1"/>
          </p:cNvSpPr>
          <p:nvPr>
            <p:ph type="body" sz="quarter" idx="32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10837356" y="9170828"/>
            <a:ext cx="5468383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10837356" y="9930952"/>
            <a:ext cx="5468383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8605075" y="1"/>
            <a:ext cx="15777337" cy="773533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7061418" y="9170828"/>
            <a:ext cx="5468383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8"/>
          <p:cNvSpPr>
            <a:spLocks noGrp="1"/>
          </p:cNvSpPr>
          <p:nvPr>
            <p:ph type="body" sz="quarter" idx="38"/>
          </p:nvPr>
        </p:nvSpPr>
        <p:spPr>
          <a:xfrm>
            <a:off x="17061418" y="9930952"/>
            <a:ext cx="5468383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716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picture with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" y="1"/>
            <a:ext cx="24382412" cy="773533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7" name="Rektangel 26"/>
          <p:cNvSpPr/>
          <p:nvPr userDrawn="1"/>
        </p:nvSpPr>
        <p:spPr>
          <a:xfrm>
            <a:off x="0" y="7735330"/>
            <a:ext cx="24382413" cy="5980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-1" y="7735331"/>
            <a:ext cx="24382413" cy="5980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9457015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9457015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3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7061418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8"/>
          <p:cNvSpPr>
            <a:spLocks noGrp="1"/>
          </p:cNvSpPr>
          <p:nvPr>
            <p:ph type="body" sz="quarter" idx="38"/>
          </p:nvPr>
        </p:nvSpPr>
        <p:spPr>
          <a:xfrm>
            <a:off x="17061418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9"/>
          </p:nvPr>
        </p:nvSpPr>
        <p:spPr>
          <a:xfrm>
            <a:off x="1852613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40"/>
          </p:nvPr>
        </p:nvSpPr>
        <p:spPr>
          <a:xfrm>
            <a:off x="1852613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4292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105639" y="736681"/>
            <a:ext cx="9424162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3105639" y="8735522"/>
            <a:ext cx="94241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3105639" y="9495646"/>
            <a:ext cx="94241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bilde 3"/>
          <p:cNvSpPr>
            <a:spLocks noGrp="1"/>
          </p:cNvSpPr>
          <p:nvPr>
            <p:ph type="pic" sz="quarter" idx="27"/>
          </p:nvPr>
        </p:nvSpPr>
        <p:spPr>
          <a:xfrm>
            <a:off x="13105639" y="3906488"/>
            <a:ext cx="7344918" cy="3672459"/>
          </a:xfrm>
          <a:solidFill>
            <a:schemeClr val="bg2"/>
          </a:solid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8" hasCustomPrompt="1"/>
          </p:nvPr>
        </p:nvSpPr>
        <p:spPr>
          <a:xfrm>
            <a:off x="13105639" y="7729673"/>
            <a:ext cx="7344918" cy="295466"/>
          </a:xfrm>
        </p:spPr>
        <p:txBody>
          <a:bodyPr>
            <a:spAutoFit/>
          </a:bodyPr>
          <a:lstStyle>
            <a:lvl1pPr marL="0" indent="0" algn="r">
              <a:buNone/>
              <a:defRPr sz="1600" b="0"/>
            </a:lvl1pPr>
          </a:lstStyle>
          <a:p>
            <a:pPr lvl="0"/>
            <a:r>
              <a:rPr lang="nb-NO" dirty="0"/>
              <a:t>Picture </a:t>
            </a:r>
            <a:r>
              <a:rPr lang="nb-NO" dirty="0" err="1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15848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ktangel 38"/>
          <p:cNvSpPr/>
          <p:nvPr userDrawn="1"/>
        </p:nvSpPr>
        <p:spPr>
          <a:xfrm>
            <a:off x="8126806" y="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36" name="Rektangel 35"/>
          <p:cNvSpPr/>
          <p:nvPr userDrawn="1"/>
        </p:nvSpPr>
        <p:spPr>
          <a:xfrm>
            <a:off x="16253613" y="457200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7" name="Rektangel 26"/>
          <p:cNvSpPr/>
          <p:nvPr userDrawn="1"/>
        </p:nvSpPr>
        <p:spPr>
          <a:xfrm>
            <a:off x="1" y="4574832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0" name="Rektangel 39"/>
          <p:cNvSpPr/>
          <p:nvPr userDrawn="1"/>
        </p:nvSpPr>
        <p:spPr>
          <a:xfrm>
            <a:off x="8126806" y="914400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30" name="Shape 53"/>
          <p:cNvSpPr/>
          <p:nvPr userDrawn="1"/>
        </p:nvSpPr>
        <p:spPr>
          <a:xfrm>
            <a:off x="16253613" y="4572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Shape 53"/>
          <p:cNvSpPr/>
          <p:nvPr userDrawn="1"/>
        </p:nvSpPr>
        <p:spPr>
          <a:xfrm>
            <a:off x="16253613" y="4572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" y="4574832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Shape 53"/>
          <p:cNvSpPr/>
          <p:nvPr userDrawn="1"/>
        </p:nvSpPr>
        <p:spPr>
          <a:xfrm>
            <a:off x="8126806" y="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Shape 53"/>
          <p:cNvSpPr/>
          <p:nvPr userDrawn="1"/>
        </p:nvSpPr>
        <p:spPr>
          <a:xfrm>
            <a:off x="8126806" y="9144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Plassholder for bilde 3"/>
          <p:cNvSpPr>
            <a:spLocks noGrp="1"/>
          </p:cNvSpPr>
          <p:nvPr>
            <p:ph type="pic" sz="quarter" idx="36" hasCustomPrompt="1"/>
          </p:nvPr>
        </p:nvSpPr>
        <p:spPr>
          <a:xfrm>
            <a:off x="16253613" y="0"/>
            <a:ext cx="8128800" cy="457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8" name="Plassholder for bilde 3"/>
          <p:cNvSpPr>
            <a:spLocks noGrp="1"/>
          </p:cNvSpPr>
          <p:nvPr>
            <p:ph type="pic" sz="quarter" idx="37" hasCustomPrompt="1"/>
          </p:nvPr>
        </p:nvSpPr>
        <p:spPr>
          <a:xfrm>
            <a:off x="8128799" y="4572000"/>
            <a:ext cx="8124813" cy="457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3" name="Plassholder for bilde 3"/>
          <p:cNvSpPr>
            <a:spLocks noGrp="1"/>
          </p:cNvSpPr>
          <p:nvPr>
            <p:ph type="pic" sz="quarter" idx="39" hasCustomPrompt="1"/>
          </p:nvPr>
        </p:nvSpPr>
        <p:spPr>
          <a:xfrm>
            <a:off x="16253613" y="9144000"/>
            <a:ext cx="8128800" cy="4572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2" name="Plassholder for bilde 3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9144000"/>
            <a:ext cx="8124813" cy="4572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8128800" cy="45720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004018" y="5645525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8"/>
          <p:cNvSpPr>
            <a:spLocks noGrp="1"/>
          </p:cNvSpPr>
          <p:nvPr>
            <p:ph type="body" sz="quarter" idx="31"/>
          </p:nvPr>
        </p:nvSpPr>
        <p:spPr>
          <a:xfrm>
            <a:off x="1004018" y="6405649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9130824" y="10221176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33"/>
          </p:nvPr>
        </p:nvSpPr>
        <p:spPr>
          <a:xfrm>
            <a:off x="9130824" y="10981300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lassholder for tekst 7"/>
          <p:cNvSpPr>
            <a:spLocks noGrp="1"/>
          </p:cNvSpPr>
          <p:nvPr>
            <p:ph type="body" sz="quarter" idx="40"/>
          </p:nvPr>
        </p:nvSpPr>
        <p:spPr>
          <a:xfrm>
            <a:off x="9130824" y="1074942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8"/>
          <p:cNvSpPr>
            <a:spLocks noGrp="1"/>
          </p:cNvSpPr>
          <p:nvPr>
            <p:ph type="body" sz="quarter" idx="41"/>
          </p:nvPr>
        </p:nvSpPr>
        <p:spPr>
          <a:xfrm>
            <a:off x="9130824" y="1835066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Plassholder for tekst 7"/>
          <p:cNvSpPr>
            <a:spLocks noGrp="1"/>
          </p:cNvSpPr>
          <p:nvPr>
            <p:ph type="body" sz="quarter" idx="42"/>
          </p:nvPr>
        </p:nvSpPr>
        <p:spPr>
          <a:xfrm>
            <a:off x="17257630" y="5645525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8"/>
          <p:cNvSpPr>
            <a:spLocks noGrp="1"/>
          </p:cNvSpPr>
          <p:nvPr>
            <p:ph type="body" sz="quarter" idx="43"/>
          </p:nvPr>
        </p:nvSpPr>
        <p:spPr>
          <a:xfrm>
            <a:off x="17257630" y="6405649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8230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29801" y="12868446"/>
            <a:ext cx="1159745" cy="400110"/>
          </a:xfrm>
        </p:spPr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638000" y="1872000"/>
            <a:ext cx="6300000" cy="975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 </a:t>
            </a:r>
          </a:p>
        </p:txBody>
      </p:sp>
      <p:sp>
        <p:nvSpPr>
          <p:cNvPr id="6" name="Plassholder for bilde 3"/>
          <p:cNvSpPr>
            <a:spLocks noGrp="1"/>
          </p:cNvSpPr>
          <p:nvPr>
            <p:ph type="pic" sz="quarter" idx="18" hasCustomPrompt="1"/>
          </p:nvPr>
        </p:nvSpPr>
        <p:spPr>
          <a:xfrm>
            <a:off x="8443056" y="1872001"/>
            <a:ext cx="6300000" cy="45005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bilde 3"/>
          <p:cNvSpPr>
            <a:spLocks noGrp="1"/>
          </p:cNvSpPr>
          <p:nvPr>
            <p:ph type="pic" sz="quarter" idx="19" hasCustomPrompt="1"/>
          </p:nvPr>
        </p:nvSpPr>
        <p:spPr>
          <a:xfrm>
            <a:off x="8443056" y="7127437"/>
            <a:ext cx="6300000" cy="4500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8443056" y="6473001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6305739" y="2705359"/>
            <a:ext cx="62240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6305739" y="3465483"/>
            <a:ext cx="62240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33"/>
          </p:nvPr>
        </p:nvSpPr>
        <p:spPr>
          <a:xfrm>
            <a:off x="16458139" y="7875121"/>
            <a:ext cx="62240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34"/>
          </p:nvPr>
        </p:nvSpPr>
        <p:spPr>
          <a:xfrm>
            <a:off x="16458139" y="8635245"/>
            <a:ext cx="62240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8443056" y="11761019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6"/>
          </p:nvPr>
        </p:nvSpPr>
        <p:spPr>
          <a:xfrm>
            <a:off x="1638000" y="11761019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887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29801" y="12868446"/>
            <a:ext cx="1159745" cy="400110"/>
          </a:xfrm>
        </p:spPr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296162" y="1872001"/>
            <a:ext cx="4896612" cy="45005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bilde 3"/>
          <p:cNvSpPr>
            <a:spLocks noGrp="1"/>
          </p:cNvSpPr>
          <p:nvPr>
            <p:ph type="pic" sz="quarter" idx="18" hasCustomPrompt="1"/>
          </p:nvPr>
        </p:nvSpPr>
        <p:spPr>
          <a:xfrm>
            <a:off x="6894862" y="1872001"/>
            <a:ext cx="4896612" cy="45005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bilde 3"/>
          <p:cNvSpPr>
            <a:spLocks noGrp="1"/>
          </p:cNvSpPr>
          <p:nvPr>
            <p:ph type="pic" sz="quarter" idx="19" hasCustomPrompt="1"/>
          </p:nvPr>
        </p:nvSpPr>
        <p:spPr>
          <a:xfrm>
            <a:off x="6894862" y="7127437"/>
            <a:ext cx="4896612" cy="4500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6894862" y="6473001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6894862" y="11761019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6"/>
          </p:nvPr>
        </p:nvSpPr>
        <p:spPr>
          <a:xfrm>
            <a:off x="1296162" y="11761019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296162" y="6473001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bilde 3"/>
          <p:cNvSpPr>
            <a:spLocks noGrp="1"/>
          </p:cNvSpPr>
          <p:nvPr>
            <p:ph type="pic" sz="quarter" idx="38" hasCustomPrompt="1"/>
          </p:nvPr>
        </p:nvSpPr>
        <p:spPr>
          <a:xfrm>
            <a:off x="1296162" y="7127437"/>
            <a:ext cx="4896612" cy="450056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1" name="Tittel 10"/>
          <p:cNvSpPr>
            <a:spLocks noGrp="1"/>
          </p:cNvSpPr>
          <p:nvPr>
            <p:ph type="title"/>
          </p:nvPr>
        </p:nvSpPr>
        <p:spPr>
          <a:xfrm>
            <a:off x="12835605" y="736681"/>
            <a:ext cx="9694196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2870000" y="3923683"/>
            <a:ext cx="965980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lassholder for tekst 27"/>
          <p:cNvSpPr>
            <a:spLocks noGrp="1"/>
          </p:cNvSpPr>
          <p:nvPr>
            <p:ph type="body" sz="quarter" idx="41"/>
          </p:nvPr>
        </p:nvSpPr>
        <p:spPr>
          <a:xfrm>
            <a:off x="12869999" y="4622800"/>
            <a:ext cx="9659802" cy="7692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981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's on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/>
          <p:cNvSpPr>
            <a:spLocks noGrp="1"/>
          </p:cNvSpPr>
          <p:nvPr>
            <p:ph type="body" sz="quarter" idx="38" hasCustomPrompt="1"/>
          </p:nvPr>
        </p:nvSpPr>
        <p:spPr>
          <a:xfrm>
            <a:off x="9440348" y="4267215"/>
            <a:ext cx="5181571" cy="5181570"/>
          </a:xfrm>
          <a:prstGeom prst="ellipse">
            <a:avLst/>
          </a:prstGeom>
          <a:solidFill>
            <a:schemeClr val="accent1"/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1046409" y="5993892"/>
            <a:ext cx="1969446" cy="1728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tekst 5"/>
          <p:cNvSpPr>
            <a:spLocks noGrp="1"/>
          </p:cNvSpPr>
          <p:nvPr>
            <p:ph type="body" sz="quarter" idx="26"/>
          </p:nvPr>
        </p:nvSpPr>
        <p:spPr>
          <a:xfrm>
            <a:off x="5450613" y="4347391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lassholder for tekst 5"/>
          <p:cNvSpPr>
            <a:spLocks noGrp="1"/>
          </p:cNvSpPr>
          <p:nvPr>
            <p:ph type="body" sz="quarter" idx="28"/>
          </p:nvPr>
        </p:nvSpPr>
        <p:spPr>
          <a:xfrm>
            <a:off x="4900288" y="5362701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27"/>
          </p:nvPr>
        </p:nvSpPr>
        <p:spPr>
          <a:xfrm>
            <a:off x="4318906" y="6191206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5"/>
          <p:cNvSpPr>
            <a:spLocks noGrp="1"/>
          </p:cNvSpPr>
          <p:nvPr>
            <p:ph type="body" sz="quarter" idx="29"/>
          </p:nvPr>
        </p:nvSpPr>
        <p:spPr>
          <a:xfrm>
            <a:off x="4318906" y="703826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30"/>
          </p:nvPr>
        </p:nvSpPr>
        <p:spPr>
          <a:xfrm>
            <a:off x="4830088" y="792379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31"/>
          </p:nvPr>
        </p:nvSpPr>
        <p:spPr>
          <a:xfrm>
            <a:off x="5450613" y="880932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14771766" y="4267215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3"/>
          </p:nvPr>
        </p:nvSpPr>
        <p:spPr>
          <a:xfrm>
            <a:off x="15353148" y="5282525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34"/>
          </p:nvPr>
        </p:nvSpPr>
        <p:spPr>
          <a:xfrm>
            <a:off x="15903473" y="6111030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35"/>
          </p:nvPr>
        </p:nvSpPr>
        <p:spPr>
          <a:xfrm>
            <a:off x="15903473" y="7123859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Plassholder for tekst 5"/>
          <p:cNvSpPr>
            <a:spLocks noGrp="1"/>
          </p:cNvSpPr>
          <p:nvPr>
            <p:ph type="body" sz="quarter" idx="36"/>
          </p:nvPr>
        </p:nvSpPr>
        <p:spPr>
          <a:xfrm>
            <a:off x="15282948" y="7843623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37"/>
          </p:nvPr>
        </p:nvSpPr>
        <p:spPr>
          <a:xfrm>
            <a:off x="14771766" y="8729153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6469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eight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46000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592779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bilde 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639558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7" name="Plassholder for bilde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8686337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2706056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2706056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7752835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7752835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12799614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99614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31" hasCustomPrompt="1"/>
          </p:nvPr>
        </p:nvSpPr>
        <p:spPr>
          <a:xfrm>
            <a:off x="17846393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32" hasCustomPrompt="1"/>
          </p:nvPr>
        </p:nvSpPr>
        <p:spPr>
          <a:xfrm>
            <a:off x="17846393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4" name="Plassholder for bilde 3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3546000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592779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6" name="Plassholder for bilde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3639558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7" name="Plassholder for bilde 3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18686337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8" name="Plassholder f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2706056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2706056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7752835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7752835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2" name="Plassholder f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12799614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42" hasCustomPrompt="1"/>
          </p:nvPr>
        </p:nvSpPr>
        <p:spPr>
          <a:xfrm>
            <a:off x="12799614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4" name="Plassholder f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17846393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5" name="Plassholder f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17846393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5102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" name="Shape 53"/>
          <p:cNvSpPr/>
          <p:nvPr userDrawn="1"/>
        </p:nvSpPr>
        <p:spPr>
          <a:xfrm>
            <a:off x="0" y="-16934"/>
            <a:ext cx="24384000" cy="1373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" name="TekstSylinder 1"/>
          <p:cNvSpPr txBox="1"/>
          <p:nvPr userDrawn="1"/>
        </p:nvSpPr>
        <p:spPr>
          <a:xfrm>
            <a:off x="5259066" y="2594919"/>
            <a:ext cx="138642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5259066" y="5251665"/>
            <a:ext cx="13864281" cy="69320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63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four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592779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bilde 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639558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7752835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7752835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12799614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99614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592779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6" name="Plassholder for bilde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3639558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7752835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7752835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2" name="Plassholder f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12799614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42" hasCustomPrompt="1"/>
          </p:nvPr>
        </p:nvSpPr>
        <p:spPr>
          <a:xfrm>
            <a:off x="12799614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9081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5533107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413335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4693163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4693163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4888038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4888038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4" name="Plassholder for bilde 3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068347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763445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8" name="Plassholder f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1543050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1543050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8238148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8238148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57" name="Plassholder for bilde 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16948363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8" name="Plassholder for bilde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16828591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9" name="Plassholder f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16108419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0" name="Plassholder f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16108419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1" name="Plassholder for tekst 5"/>
          <p:cNvSpPr>
            <a:spLocks noGrp="1"/>
          </p:cNvSpPr>
          <p:nvPr>
            <p:ph type="body" sz="quarter" idx="45" hasCustomPrompt="1"/>
          </p:nvPr>
        </p:nvSpPr>
        <p:spPr>
          <a:xfrm>
            <a:off x="16303294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2" name="Plassholder for tekst 5"/>
          <p:cNvSpPr>
            <a:spLocks noGrp="1"/>
          </p:cNvSpPr>
          <p:nvPr>
            <p:ph type="body" sz="quarter" idx="46" hasCustomPrompt="1"/>
          </p:nvPr>
        </p:nvSpPr>
        <p:spPr>
          <a:xfrm>
            <a:off x="16303294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3" name="Plassholder for bilde 3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3483603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6" name="Plassholder for bilde 3"/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20178701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7" name="Plassholder for tekst 5"/>
          <p:cNvSpPr>
            <a:spLocks noGrp="1"/>
          </p:cNvSpPr>
          <p:nvPr>
            <p:ph type="body" sz="quarter" idx="49" hasCustomPrompt="1"/>
          </p:nvPr>
        </p:nvSpPr>
        <p:spPr>
          <a:xfrm>
            <a:off x="12958306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8" name="Plassholder for tekst 5"/>
          <p:cNvSpPr>
            <a:spLocks noGrp="1"/>
          </p:cNvSpPr>
          <p:nvPr>
            <p:ph type="body" sz="quarter" idx="50" hasCustomPrompt="1"/>
          </p:nvPr>
        </p:nvSpPr>
        <p:spPr>
          <a:xfrm>
            <a:off x="12958306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9" name="Plassholder for tekst 5"/>
          <p:cNvSpPr>
            <a:spLocks noGrp="1"/>
          </p:cNvSpPr>
          <p:nvPr>
            <p:ph type="body" sz="quarter" idx="51" hasCustomPrompt="1"/>
          </p:nvPr>
        </p:nvSpPr>
        <p:spPr>
          <a:xfrm>
            <a:off x="19653404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80" name="Plassholder for tekst 5"/>
          <p:cNvSpPr>
            <a:spLocks noGrp="1"/>
          </p:cNvSpPr>
          <p:nvPr>
            <p:ph type="body" sz="quarter" idx="52" hasCustomPrompt="1"/>
          </p:nvPr>
        </p:nvSpPr>
        <p:spPr>
          <a:xfrm>
            <a:off x="19653404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0" name="Plassholder for tekst 6"/>
          <p:cNvSpPr>
            <a:spLocks noGrp="1"/>
          </p:cNvSpPr>
          <p:nvPr>
            <p:ph type="body" sz="quarter" idx="53" hasCustomPrompt="1"/>
          </p:nvPr>
        </p:nvSpPr>
        <p:spPr>
          <a:xfrm>
            <a:off x="8238148" y="5267568"/>
            <a:ext cx="8208000" cy="18491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3" name="Plassholder for tekst 8"/>
          <p:cNvSpPr>
            <a:spLocks noGrp="1"/>
          </p:cNvSpPr>
          <p:nvPr>
            <p:ph type="body" sz="quarter" idx="54" hasCustomPrompt="1"/>
          </p:nvPr>
        </p:nvSpPr>
        <p:spPr>
          <a:xfrm>
            <a:off x="6440981" y="7788895"/>
            <a:ext cx="47632" cy="792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4" name="Plassholder for tekst 8"/>
          <p:cNvSpPr>
            <a:spLocks noGrp="1"/>
          </p:cNvSpPr>
          <p:nvPr>
            <p:ph type="body" sz="quarter" idx="55" hasCustomPrompt="1"/>
          </p:nvPr>
        </p:nvSpPr>
        <p:spPr>
          <a:xfrm>
            <a:off x="17884775" y="7788895"/>
            <a:ext cx="47632" cy="792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8" name="Plassholder for tekst 10"/>
          <p:cNvSpPr>
            <a:spLocks noGrp="1"/>
          </p:cNvSpPr>
          <p:nvPr>
            <p:ph type="body" sz="quarter" idx="56" hasCustomPrompt="1"/>
          </p:nvPr>
        </p:nvSpPr>
        <p:spPr>
          <a:xfrm>
            <a:off x="7998042" y="10005082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9" name="Plassholder for tekst 10"/>
          <p:cNvSpPr>
            <a:spLocks noGrp="1"/>
          </p:cNvSpPr>
          <p:nvPr>
            <p:ph type="body" sz="quarter" idx="57" hasCustomPrompt="1"/>
          </p:nvPr>
        </p:nvSpPr>
        <p:spPr>
          <a:xfrm>
            <a:off x="4569013" y="10021980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51" name="Plassholder for tekst 10"/>
          <p:cNvSpPr>
            <a:spLocks noGrp="1"/>
          </p:cNvSpPr>
          <p:nvPr>
            <p:ph type="body" sz="quarter" idx="58" hasCustomPrompt="1"/>
          </p:nvPr>
        </p:nvSpPr>
        <p:spPr>
          <a:xfrm>
            <a:off x="15988647" y="10021980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52" name="Plassholder for tekst 10"/>
          <p:cNvSpPr>
            <a:spLocks noGrp="1"/>
          </p:cNvSpPr>
          <p:nvPr>
            <p:ph type="body" sz="quarter" idx="59" hasCustomPrompt="1"/>
          </p:nvPr>
        </p:nvSpPr>
        <p:spPr>
          <a:xfrm>
            <a:off x="19324535" y="10004273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4118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5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29759" y="1908000"/>
            <a:ext cx="3545557" cy="35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441305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0441305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0441305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0441305" y="8042614"/>
            <a:ext cx="9757220" cy="4578806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asted-image.pdf"/>
          <p:cNvPicPr>
            <a:picLocks noChangeAspect="1"/>
          </p:cNvPicPr>
          <p:nvPr userDrawn="1"/>
        </p:nvPicPr>
        <p:blipFill>
          <a:blip r:embed="rId3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Plassholder for tekst 7"/>
          <p:cNvSpPr>
            <a:spLocks noGrp="1"/>
          </p:cNvSpPr>
          <p:nvPr>
            <p:ph type="body" sz="quarter" idx="27"/>
          </p:nvPr>
        </p:nvSpPr>
        <p:spPr>
          <a:xfrm>
            <a:off x="1836880" y="5809233"/>
            <a:ext cx="5501776" cy="553998"/>
          </a:xfrm>
        </p:spPr>
        <p:txBody>
          <a:bodyPr>
            <a:normAutofit/>
          </a:bodyPr>
          <a:lstStyle>
            <a:lvl1pPr marL="0" indent="0" algn="ctr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7"/>
          <p:cNvSpPr>
            <a:spLocks noGrp="1"/>
          </p:cNvSpPr>
          <p:nvPr>
            <p:ph type="body" sz="quarter" idx="28"/>
          </p:nvPr>
        </p:nvSpPr>
        <p:spPr>
          <a:xfrm>
            <a:off x="1836880" y="8319292"/>
            <a:ext cx="5501776" cy="4302128"/>
          </a:xfrm>
        </p:spPr>
        <p:txBody>
          <a:bodyPr>
            <a:normAutofit/>
          </a:bodyPr>
          <a:lstStyle>
            <a:lvl1pPr marL="0" indent="0" algn="ctr">
              <a:buNone/>
              <a:defRPr sz="30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29"/>
          </p:nvPr>
        </p:nvSpPr>
        <p:spPr>
          <a:xfrm>
            <a:off x="1836880" y="6363231"/>
            <a:ext cx="5501776" cy="923330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6002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2484311" y="7842405"/>
            <a:ext cx="19091638" cy="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7"/>
          <p:cNvSpPr>
            <a:spLocks noGrp="1"/>
          </p:cNvSpPr>
          <p:nvPr>
            <p:ph type="body" sz="quarter" idx="40"/>
          </p:nvPr>
        </p:nvSpPr>
        <p:spPr>
          <a:xfrm>
            <a:off x="779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lassholder for tekst 6"/>
          <p:cNvSpPr>
            <a:spLocks noGrp="1"/>
          </p:cNvSpPr>
          <p:nvPr>
            <p:ph type="body" sz="quarter" idx="17" hasCustomPrompt="1"/>
          </p:nvPr>
        </p:nvSpPr>
        <p:spPr>
          <a:xfrm>
            <a:off x="2844356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3" name="Plassholder for tekst 6"/>
          <p:cNvSpPr>
            <a:spLocks noGrp="1"/>
          </p:cNvSpPr>
          <p:nvPr>
            <p:ph type="body" sz="quarter" idx="42" hasCustomPrompt="1"/>
          </p:nvPr>
        </p:nvSpPr>
        <p:spPr>
          <a:xfrm>
            <a:off x="16569272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43" hasCustomPrompt="1"/>
          </p:nvPr>
        </p:nvSpPr>
        <p:spPr>
          <a:xfrm>
            <a:off x="20000500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5" name="Plassholder for tekst 6"/>
          <p:cNvSpPr>
            <a:spLocks noGrp="1"/>
          </p:cNvSpPr>
          <p:nvPr>
            <p:ph type="body" sz="quarter" idx="44" hasCustomPrompt="1"/>
          </p:nvPr>
        </p:nvSpPr>
        <p:spPr>
          <a:xfrm>
            <a:off x="6275585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6" name="Plassholder for tekst 6"/>
          <p:cNvSpPr>
            <a:spLocks noGrp="1"/>
          </p:cNvSpPr>
          <p:nvPr>
            <p:ph type="body" sz="quarter" idx="45" hasCustomPrompt="1"/>
          </p:nvPr>
        </p:nvSpPr>
        <p:spPr>
          <a:xfrm>
            <a:off x="9706814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7" name="Plassholder for tekst 6"/>
          <p:cNvSpPr>
            <a:spLocks noGrp="1"/>
          </p:cNvSpPr>
          <p:nvPr>
            <p:ph type="body" sz="quarter" idx="46" hasCustomPrompt="1"/>
          </p:nvPr>
        </p:nvSpPr>
        <p:spPr>
          <a:xfrm>
            <a:off x="13138043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18"/>
          <p:cNvSpPr>
            <a:spLocks noGrp="1"/>
          </p:cNvSpPr>
          <p:nvPr>
            <p:ph type="body" sz="quarter" idx="47"/>
          </p:nvPr>
        </p:nvSpPr>
        <p:spPr>
          <a:xfrm>
            <a:off x="779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lassholder for tekst 7"/>
          <p:cNvSpPr>
            <a:spLocks noGrp="1"/>
          </p:cNvSpPr>
          <p:nvPr>
            <p:ph type="body" sz="quarter" idx="48"/>
          </p:nvPr>
        </p:nvSpPr>
        <p:spPr>
          <a:xfrm>
            <a:off x="7637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18"/>
          <p:cNvSpPr>
            <a:spLocks noGrp="1"/>
          </p:cNvSpPr>
          <p:nvPr>
            <p:ph type="body" sz="quarter" idx="49"/>
          </p:nvPr>
        </p:nvSpPr>
        <p:spPr>
          <a:xfrm>
            <a:off x="7637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7"/>
          <p:cNvSpPr>
            <a:spLocks noGrp="1"/>
          </p:cNvSpPr>
          <p:nvPr>
            <p:ph type="body" sz="quarter" idx="50"/>
          </p:nvPr>
        </p:nvSpPr>
        <p:spPr>
          <a:xfrm>
            <a:off x="14495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lassholder for tekst 18"/>
          <p:cNvSpPr>
            <a:spLocks noGrp="1"/>
          </p:cNvSpPr>
          <p:nvPr>
            <p:ph type="body" sz="quarter" idx="51"/>
          </p:nvPr>
        </p:nvSpPr>
        <p:spPr>
          <a:xfrm>
            <a:off x="14495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4208807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4208806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1066807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1066806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7910292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7910291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8"/>
          <p:cNvSpPr>
            <a:spLocks noGrp="1"/>
          </p:cNvSpPr>
          <p:nvPr>
            <p:ph type="body" sz="quarter" idx="71" hasCustomPrompt="1"/>
          </p:nvPr>
        </p:nvSpPr>
        <p:spPr>
          <a:xfrm>
            <a:off x="3224433" y="6283547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4" name="Plassholder for tekst 8"/>
          <p:cNvSpPr>
            <a:spLocks noGrp="1"/>
          </p:cNvSpPr>
          <p:nvPr>
            <p:ph type="body" sz="quarter" idx="72" hasCustomPrompt="1"/>
          </p:nvPr>
        </p:nvSpPr>
        <p:spPr>
          <a:xfrm>
            <a:off x="10087998" y="6283547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5" name="Plassholder for tekst 8"/>
          <p:cNvSpPr>
            <a:spLocks noGrp="1"/>
          </p:cNvSpPr>
          <p:nvPr>
            <p:ph type="body" sz="quarter" idx="73" hasCustomPrompt="1"/>
          </p:nvPr>
        </p:nvSpPr>
        <p:spPr>
          <a:xfrm>
            <a:off x="16949733" y="6287655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6" name="Plassholder for tekst 8"/>
          <p:cNvSpPr>
            <a:spLocks noGrp="1"/>
          </p:cNvSpPr>
          <p:nvPr>
            <p:ph type="body" sz="quarter" idx="74" hasCustomPrompt="1"/>
          </p:nvPr>
        </p:nvSpPr>
        <p:spPr>
          <a:xfrm>
            <a:off x="6656769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7" name="Plassholder for tekst 8"/>
          <p:cNvSpPr>
            <a:spLocks noGrp="1"/>
          </p:cNvSpPr>
          <p:nvPr>
            <p:ph type="body" sz="quarter" idx="75" hasCustomPrompt="1"/>
          </p:nvPr>
        </p:nvSpPr>
        <p:spPr>
          <a:xfrm>
            <a:off x="13495411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8" name="Plassholder for tekst 8"/>
          <p:cNvSpPr>
            <a:spLocks noGrp="1"/>
          </p:cNvSpPr>
          <p:nvPr>
            <p:ph type="body" sz="quarter" idx="76" hasCustomPrompt="1"/>
          </p:nvPr>
        </p:nvSpPr>
        <p:spPr>
          <a:xfrm>
            <a:off x="20364218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43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Shape 748"/>
          <p:cNvSpPr>
            <a:spLocks noGrp="1"/>
          </p:cNvSpPr>
          <p:nvPr>
            <p:ph type="body" sz="quarter" idx="13"/>
          </p:nvPr>
        </p:nvSpPr>
        <p:spPr>
          <a:xfrm>
            <a:off x="3362731" y="1511300"/>
            <a:ext cx="2361634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hape 749"/>
          <p:cNvSpPr>
            <a:spLocks noGrp="1"/>
          </p:cNvSpPr>
          <p:nvPr>
            <p:ph type="body" sz="quarter" idx="14"/>
          </p:nvPr>
        </p:nvSpPr>
        <p:spPr>
          <a:xfrm>
            <a:off x="11149549" y="1511300"/>
            <a:ext cx="2261986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hape 750"/>
          <p:cNvSpPr>
            <a:spLocks noGrp="1"/>
          </p:cNvSpPr>
          <p:nvPr>
            <p:ph type="body" sz="quarter" idx="15"/>
          </p:nvPr>
        </p:nvSpPr>
        <p:spPr>
          <a:xfrm>
            <a:off x="18848587" y="1511300"/>
            <a:ext cx="2359594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2052612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2052611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9811273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9811272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7574315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7574314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052611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7" name="Plassholder for tekst 6"/>
          <p:cNvSpPr>
            <a:spLocks noGrp="1" noChangeAspect="1"/>
          </p:cNvSpPr>
          <p:nvPr>
            <p:ph type="body" sz="quarter" idx="58" hasCustomPrompt="1"/>
          </p:nvPr>
        </p:nvSpPr>
        <p:spPr>
          <a:xfrm>
            <a:off x="3700632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6"/>
          <p:cNvSpPr>
            <a:spLocks noGrp="1" noChangeAspect="1"/>
          </p:cNvSpPr>
          <p:nvPr>
            <p:ph type="body" sz="quarter" idx="59" hasCustomPrompt="1"/>
          </p:nvPr>
        </p:nvSpPr>
        <p:spPr>
          <a:xfrm>
            <a:off x="5348653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0" name="Plassholder for tekst 6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6996675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5" name="Plassholder for tekst 6"/>
          <p:cNvSpPr>
            <a:spLocks noGrp="1" noChangeAspect="1"/>
          </p:cNvSpPr>
          <p:nvPr>
            <p:ph type="body" sz="quarter" idx="61" hasCustomPrompt="1"/>
          </p:nvPr>
        </p:nvSpPr>
        <p:spPr>
          <a:xfrm>
            <a:off x="9271554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6" name="Plassholder for tekst 6"/>
          <p:cNvSpPr>
            <a:spLocks noGrp="1" noChangeAspect="1"/>
          </p:cNvSpPr>
          <p:nvPr>
            <p:ph type="body" sz="quarter" idx="62" hasCustomPrompt="1"/>
          </p:nvPr>
        </p:nvSpPr>
        <p:spPr>
          <a:xfrm>
            <a:off x="10919575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7" name="Plassholder for tekst 6"/>
          <p:cNvSpPr>
            <a:spLocks noGrp="1" noChangeAspect="1"/>
          </p:cNvSpPr>
          <p:nvPr>
            <p:ph type="body" sz="quarter" idx="63" hasCustomPrompt="1"/>
          </p:nvPr>
        </p:nvSpPr>
        <p:spPr>
          <a:xfrm>
            <a:off x="12567596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8" name="Plassholder for tekst 6"/>
          <p:cNvSpPr>
            <a:spLocks noGrp="1" noChangeAspect="1"/>
          </p:cNvSpPr>
          <p:nvPr>
            <p:ph type="body" sz="quarter" idx="64" hasCustomPrompt="1"/>
          </p:nvPr>
        </p:nvSpPr>
        <p:spPr>
          <a:xfrm>
            <a:off x="14215618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9" name="Plassholder for tekst 6"/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16490497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30" name="Plassholder for tekst 6"/>
          <p:cNvSpPr>
            <a:spLocks noGrp="1" noChangeAspect="1"/>
          </p:cNvSpPr>
          <p:nvPr>
            <p:ph type="body" sz="quarter" idx="66" hasCustomPrompt="1"/>
          </p:nvPr>
        </p:nvSpPr>
        <p:spPr>
          <a:xfrm>
            <a:off x="18138518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31" name="Plassholder for tekst 6"/>
          <p:cNvSpPr>
            <a:spLocks noGrp="1" noChangeAspect="1"/>
          </p:cNvSpPr>
          <p:nvPr>
            <p:ph type="body" sz="quarter" idx="67" hasCustomPrompt="1"/>
          </p:nvPr>
        </p:nvSpPr>
        <p:spPr>
          <a:xfrm>
            <a:off x="19786539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42" name="Plassholder for tekst 5"/>
          <p:cNvSpPr>
            <a:spLocks noGrp="1"/>
          </p:cNvSpPr>
          <p:nvPr>
            <p:ph type="body" sz="quarter" idx="75" hasCustomPrompt="1"/>
          </p:nvPr>
        </p:nvSpPr>
        <p:spPr>
          <a:xfrm flipH="1">
            <a:off x="16020767" y="1545318"/>
            <a:ext cx="7200" cy="106253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76" hasCustomPrompt="1"/>
          </p:nvPr>
        </p:nvSpPr>
        <p:spPr>
          <a:xfrm flipH="1">
            <a:off x="8553659" y="1545318"/>
            <a:ext cx="7200" cy="106253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8" name="Plassholder for tekst 17"/>
          <p:cNvSpPr>
            <a:spLocks noGrp="1"/>
          </p:cNvSpPr>
          <p:nvPr>
            <p:ph type="body" sz="quarter" idx="77" hasCustomPrompt="1"/>
          </p:nvPr>
        </p:nvSpPr>
        <p:spPr>
          <a:xfrm rot="5400000">
            <a:off x="3198766" y="6327793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7" name="Plassholder for tekst 17"/>
          <p:cNvSpPr>
            <a:spLocks noGrp="1"/>
          </p:cNvSpPr>
          <p:nvPr>
            <p:ph type="body" sz="quarter" idx="78" hasCustomPrompt="1"/>
          </p:nvPr>
        </p:nvSpPr>
        <p:spPr>
          <a:xfrm rot="5400000">
            <a:off x="4791746" y="6327794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8" name="Plassholder for tekst 17"/>
          <p:cNvSpPr>
            <a:spLocks noGrp="1"/>
          </p:cNvSpPr>
          <p:nvPr>
            <p:ph type="body" sz="quarter" idx="79" hasCustomPrompt="1"/>
          </p:nvPr>
        </p:nvSpPr>
        <p:spPr>
          <a:xfrm rot="5400000">
            <a:off x="6500413" y="6327791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9" name="Plassholder for tekst 17"/>
          <p:cNvSpPr>
            <a:spLocks noGrp="1"/>
          </p:cNvSpPr>
          <p:nvPr>
            <p:ph type="body" sz="quarter" idx="80" hasCustomPrompt="1"/>
          </p:nvPr>
        </p:nvSpPr>
        <p:spPr>
          <a:xfrm rot="5400000">
            <a:off x="10366250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0" name="Plassholder for tekst 17"/>
          <p:cNvSpPr>
            <a:spLocks noGrp="1"/>
          </p:cNvSpPr>
          <p:nvPr>
            <p:ph type="body" sz="quarter" idx="81" hasCustomPrompt="1"/>
          </p:nvPr>
        </p:nvSpPr>
        <p:spPr>
          <a:xfrm rot="5400000">
            <a:off x="12060581" y="6327790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1" name="Plassholder for tekst 17"/>
          <p:cNvSpPr>
            <a:spLocks noGrp="1"/>
          </p:cNvSpPr>
          <p:nvPr>
            <p:ph type="body" sz="quarter" idx="82" hasCustomPrompt="1"/>
          </p:nvPr>
        </p:nvSpPr>
        <p:spPr>
          <a:xfrm rot="5400000">
            <a:off x="13711839" y="6327790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2" name="Plassholder for tekst 17"/>
          <p:cNvSpPr>
            <a:spLocks noGrp="1"/>
          </p:cNvSpPr>
          <p:nvPr>
            <p:ph type="body" sz="quarter" idx="83" hasCustomPrompt="1"/>
          </p:nvPr>
        </p:nvSpPr>
        <p:spPr>
          <a:xfrm rot="5400000">
            <a:off x="17615442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3" name="Plassholder for tekst 17"/>
          <p:cNvSpPr>
            <a:spLocks noGrp="1"/>
          </p:cNvSpPr>
          <p:nvPr>
            <p:ph type="body" sz="quarter" idx="84" hasCustomPrompt="1"/>
          </p:nvPr>
        </p:nvSpPr>
        <p:spPr>
          <a:xfrm rot="5400000">
            <a:off x="19266700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9695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12997962" y="4221517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12997961" y="4777939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2997961" y="6701005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2997960" y="7257427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2997960" y="9256262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2997959" y="9812684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58"/>
          </p:nvPr>
        </p:nvSpPr>
        <p:spPr>
          <a:xfrm>
            <a:off x="3794905" y="11197679"/>
            <a:ext cx="4788657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18"/>
          <p:cNvSpPr>
            <a:spLocks noGrp="1"/>
          </p:cNvSpPr>
          <p:nvPr>
            <p:ph type="body" sz="quarter" idx="59"/>
          </p:nvPr>
        </p:nvSpPr>
        <p:spPr>
          <a:xfrm>
            <a:off x="3794904" y="11754101"/>
            <a:ext cx="4788657" cy="461665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Shape 815"/>
          <p:cNvSpPr>
            <a:spLocks noGrp="1"/>
          </p:cNvSpPr>
          <p:nvPr>
            <p:ph type="body" sz="quarter" idx="13" hasCustomPrompt="1"/>
          </p:nvPr>
        </p:nvSpPr>
        <p:spPr>
          <a:xfrm>
            <a:off x="4367399" y="2476628"/>
            <a:ext cx="3381698" cy="332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7" name="Shape 816"/>
          <p:cNvSpPr>
            <a:spLocks noGrp="1"/>
          </p:cNvSpPr>
          <p:nvPr>
            <p:ph type="body" sz="quarter" idx="14" hasCustomPrompt="1"/>
          </p:nvPr>
        </p:nvSpPr>
        <p:spPr>
          <a:xfrm>
            <a:off x="3091765" y="6231714"/>
            <a:ext cx="5925579" cy="208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97" y="0"/>
                </a:moveTo>
                <a:lnTo>
                  <a:pt x="17659" y="0"/>
                </a:lnTo>
                <a:lnTo>
                  <a:pt x="21600" y="21600"/>
                </a:lnTo>
                <a:lnTo>
                  <a:pt x="0" y="21600"/>
                </a:lnTo>
                <a:lnTo>
                  <a:pt x="3897" y="0"/>
                </a:lnTo>
                <a:close/>
              </a:path>
            </a:pathLst>
          </a:custGeom>
          <a:solidFill>
            <a:srgbClr val="01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8" name="Shape 817"/>
          <p:cNvSpPr>
            <a:spLocks noGrp="1"/>
          </p:cNvSpPr>
          <p:nvPr>
            <p:ph type="body" sz="quarter" idx="15" hasCustomPrompt="1"/>
          </p:nvPr>
        </p:nvSpPr>
        <p:spPr>
          <a:xfrm>
            <a:off x="1852613" y="8750725"/>
            <a:ext cx="8411270" cy="2137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8833" y="0"/>
                </a:lnTo>
                <a:lnTo>
                  <a:pt x="2719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9" name="Plassholder for tekst 1"/>
          <p:cNvSpPr>
            <a:spLocks noGrp="1"/>
          </p:cNvSpPr>
          <p:nvPr>
            <p:ph type="body" sz="quarter" idx="23" hasCustomPrompt="1"/>
          </p:nvPr>
        </p:nvSpPr>
        <p:spPr>
          <a:xfrm>
            <a:off x="7900962" y="4443349"/>
            <a:ext cx="4260807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0" name="Plassholder for tekst 1"/>
          <p:cNvSpPr>
            <a:spLocks noGrp="1"/>
          </p:cNvSpPr>
          <p:nvPr>
            <p:ph type="body" sz="quarter" idx="60" hasCustomPrompt="1"/>
          </p:nvPr>
        </p:nvSpPr>
        <p:spPr>
          <a:xfrm>
            <a:off x="9281768" y="6922837"/>
            <a:ext cx="2880000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1" name="Plassholder for tekst 1"/>
          <p:cNvSpPr>
            <a:spLocks noGrp="1"/>
          </p:cNvSpPr>
          <p:nvPr>
            <p:ph type="body" sz="quarter" idx="61" hasCustomPrompt="1"/>
          </p:nvPr>
        </p:nvSpPr>
        <p:spPr>
          <a:xfrm>
            <a:off x="10361768" y="9478094"/>
            <a:ext cx="1800000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577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837"/>
          <p:cNvSpPr>
            <a:spLocks noGrp="1"/>
          </p:cNvSpPr>
          <p:nvPr>
            <p:ph type="body" sz="quarter" idx="17" hasCustomPrompt="1"/>
          </p:nvPr>
        </p:nvSpPr>
        <p:spPr>
          <a:xfrm>
            <a:off x="9197452" y="1912540"/>
            <a:ext cx="5928519" cy="5928520"/>
          </a:xfrm>
          <a:prstGeom prst="ellipse">
            <a:avLst/>
          </a:prstGeom>
          <a:solidFill>
            <a:srgbClr val="0066FF">
              <a:alpha val="93176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1" name="Shape 838"/>
          <p:cNvSpPr>
            <a:spLocks noGrp="1"/>
          </p:cNvSpPr>
          <p:nvPr>
            <p:ph type="body" sz="quarter" idx="18" hasCustomPrompt="1"/>
          </p:nvPr>
        </p:nvSpPr>
        <p:spPr>
          <a:xfrm>
            <a:off x="11093985" y="5874940"/>
            <a:ext cx="5928520" cy="5928520"/>
          </a:xfrm>
          <a:prstGeom prst="ellipse">
            <a:avLst/>
          </a:prstGeom>
          <a:solidFill>
            <a:srgbClr val="0066FF">
              <a:alpha val="69827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3" name="Shape 839"/>
          <p:cNvSpPr>
            <a:spLocks noGrp="1"/>
          </p:cNvSpPr>
          <p:nvPr>
            <p:ph type="body" sz="quarter" idx="19" hasCustomPrompt="1"/>
          </p:nvPr>
        </p:nvSpPr>
        <p:spPr>
          <a:xfrm>
            <a:off x="7300919" y="5874940"/>
            <a:ext cx="5928519" cy="5928520"/>
          </a:xfrm>
          <a:prstGeom prst="ellipse">
            <a:avLst/>
          </a:prstGeom>
          <a:solidFill>
            <a:srgbClr val="0066FF">
              <a:alpha val="46532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6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18789446" y="3315721"/>
            <a:ext cx="3740355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18789445" y="3872143"/>
            <a:ext cx="3740355" cy="27699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8789445" y="8092083"/>
            <a:ext cx="3740355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8789444" y="8648505"/>
            <a:ext cx="3740355" cy="27699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931249" y="8095400"/>
            <a:ext cx="3740355" cy="461665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931248" y="8651822"/>
            <a:ext cx="3740355" cy="2769989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Shape 842"/>
          <p:cNvSpPr>
            <a:spLocks noGrp="1"/>
          </p:cNvSpPr>
          <p:nvPr>
            <p:ph type="body" sz="quarter" idx="22" hasCustomPrompt="1"/>
          </p:nvPr>
        </p:nvSpPr>
        <p:spPr>
          <a:xfrm>
            <a:off x="11806598" y="2983413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31" name="Shape 842"/>
          <p:cNvSpPr>
            <a:spLocks noGrp="1"/>
          </p:cNvSpPr>
          <p:nvPr>
            <p:ph type="body" sz="quarter" idx="58" hasCustomPrompt="1"/>
          </p:nvPr>
        </p:nvSpPr>
        <p:spPr>
          <a:xfrm>
            <a:off x="8991491" y="7643242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32" name="Shape 842"/>
          <p:cNvSpPr>
            <a:spLocks noGrp="1"/>
          </p:cNvSpPr>
          <p:nvPr>
            <p:ph type="body" sz="quarter" idx="59" hasCustomPrompt="1"/>
          </p:nvPr>
        </p:nvSpPr>
        <p:spPr>
          <a:xfrm>
            <a:off x="14721246" y="7643241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19" name="Plassholder for bilde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712217" y="8782736"/>
            <a:ext cx="1641000" cy="1440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0" name="Plassholder for bilde 7"/>
          <p:cNvSpPr>
            <a:spLocks noGrp="1"/>
          </p:cNvSpPr>
          <p:nvPr>
            <p:ph type="pic" sz="quarter" idx="60" hasCustomPrompt="1"/>
          </p:nvPr>
        </p:nvSpPr>
        <p:spPr>
          <a:xfrm>
            <a:off x="14437752" y="8782736"/>
            <a:ext cx="1641000" cy="16416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2" name="Plassholder for bilde 7"/>
          <p:cNvSpPr>
            <a:spLocks noGrp="1"/>
          </p:cNvSpPr>
          <p:nvPr>
            <p:ph type="pic" sz="quarter" idx="61" hasCustomPrompt="1"/>
          </p:nvPr>
        </p:nvSpPr>
        <p:spPr>
          <a:xfrm>
            <a:off x="11544968" y="4127084"/>
            <a:ext cx="1597271" cy="144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4" name="Plassholder for tekst 1"/>
          <p:cNvSpPr>
            <a:spLocks noGrp="1"/>
          </p:cNvSpPr>
          <p:nvPr>
            <p:ph type="body" sz="quarter" idx="23" hasCustomPrompt="1"/>
          </p:nvPr>
        </p:nvSpPr>
        <p:spPr>
          <a:xfrm flipV="1">
            <a:off x="15489755" y="4144447"/>
            <a:ext cx="2992012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5" name="Plassholder for tekst 1"/>
          <p:cNvSpPr>
            <a:spLocks noGrp="1"/>
          </p:cNvSpPr>
          <p:nvPr>
            <p:ph type="body" sz="quarter" idx="62" hasCustomPrompt="1"/>
          </p:nvPr>
        </p:nvSpPr>
        <p:spPr>
          <a:xfrm>
            <a:off x="17195799" y="8789936"/>
            <a:ext cx="1285967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6" name="Plassholder for tekst 1"/>
          <p:cNvSpPr>
            <a:spLocks noGrp="1"/>
          </p:cNvSpPr>
          <p:nvPr>
            <p:ph type="body" sz="quarter" idx="63" hasCustomPrompt="1"/>
          </p:nvPr>
        </p:nvSpPr>
        <p:spPr>
          <a:xfrm>
            <a:off x="5844898" y="8764737"/>
            <a:ext cx="1282728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376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9490869" y="11810294"/>
            <a:ext cx="5400675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9490869" y="12288896"/>
            <a:ext cx="5400675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5223192" y="2539682"/>
            <a:ext cx="5588210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Plassholder for tekst 5"/>
          <p:cNvSpPr>
            <a:spLocks noGrp="1"/>
          </p:cNvSpPr>
          <p:nvPr>
            <p:ph type="body" sz="quarter" idx="54"/>
          </p:nvPr>
        </p:nvSpPr>
        <p:spPr>
          <a:xfrm>
            <a:off x="13592487" y="2545544"/>
            <a:ext cx="5588210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17"/>
          </p:nvPr>
        </p:nvSpPr>
        <p:spPr>
          <a:xfrm>
            <a:off x="8468399" y="3513628"/>
            <a:ext cx="3621852" cy="1357728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lassholder for tekst 5"/>
          <p:cNvSpPr>
            <a:spLocks noGrp="1"/>
          </p:cNvSpPr>
          <p:nvPr>
            <p:ph type="body" sz="quarter" idx="55"/>
          </p:nvPr>
        </p:nvSpPr>
        <p:spPr>
          <a:xfrm>
            <a:off x="4619094" y="5068262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5"/>
          <p:cNvSpPr>
            <a:spLocks noGrp="1"/>
          </p:cNvSpPr>
          <p:nvPr>
            <p:ph type="body" sz="quarter" idx="56"/>
          </p:nvPr>
        </p:nvSpPr>
        <p:spPr>
          <a:xfrm>
            <a:off x="12327888" y="5068261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57"/>
          </p:nvPr>
        </p:nvSpPr>
        <p:spPr>
          <a:xfrm>
            <a:off x="16326172" y="5068261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58"/>
          </p:nvPr>
        </p:nvSpPr>
        <p:spPr>
          <a:xfrm>
            <a:off x="8473493" y="7766138"/>
            <a:ext cx="3621851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59"/>
          </p:nvPr>
        </p:nvSpPr>
        <p:spPr>
          <a:xfrm>
            <a:off x="4456160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60"/>
          </p:nvPr>
        </p:nvSpPr>
        <p:spPr>
          <a:xfrm>
            <a:off x="8455225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61"/>
          </p:nvPr>
        </p:nvSpPr>
        <p:spPr>
          <a:xfrm>
            <a:off x="12390699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Plassholder for tekst 5"/>
          <p:cNvSpPr>
            <a:spLocks noGrp="1"/>
          </p:cNvSpPr>
          <p:nvPr>
            <p:ph type="body" sz="quarter" idx="62"/>
          </p:nvPr>
        </p:nvSpPr>
        <p:spPr>
          <a:xfrm>
            <a:off x="16326172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Plassholder for tekst 5"/>
          <p:cNvSpPr>
            <a:spLocks noGrp="1"/>
          </p:cNvSpPr>
          <p:nvPr>
            <p:ph type="body" sz="quarter" idx="63"/>
          </p:nvPr>
        </p:nvSpPr>
        <p:spPr>
          <a:xfrm>
            <a:off x="2676875" y="3895993"/>
            <a:ext cx="369332" cy="2880360"/>
          </a:xfrm>
        </p:spPr>
        <p:txBody>
          <a:bodyPr vert="vert">
            <a:sp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Plassholder for tekst 5"/>
          <p:cNvSpPr>
            <a:spLocks noGrp="1"/>
          </p:cNvSpPr>
          <p:nvPr>
            <p:ph type="body" sz="quarter" idx="64"/>
          </p:nvPr>
        </p:nvSpPr>
        <p:spPr>
          <a:xfrm>
            <a:off x="2676875" y="7857412"/>
            <a:ext cx="369332" cy="2880360"/>
          </a:xfrm>
        </p:spPr>
        <p:txBody>
          <a:bodyPr vert="vert">
            <a:sp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65" hasCustomPrompt="1"/>
          </p:nvPr>
        </p:nvSpPr>
        <p:spPr>
          <a:xfrm>
            <a:off x="3832649" y="1613280"/>
            <a:ext cx="7200" cy="101741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66" hasCustomPrompt="1"/>
          </p:nvPr>
        </p:nvSpPr>
        <p:spPr>
          <a:xfrm>
            <a:off x="12201944" y="1613282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67" hasCustomPrompt="1"/>
          </p:nvPr>
        </p:nvSpPr>
        <p:spPr>
          <a:xfrm>
            <a:off x="20571239" y="1613280"/>
            <a:ext cx="7200" cy="101741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68" hasCustomPrompt="1"/>
          </p:nvPr>
        </p:nvSpPr>
        <p:spPr>
          <a:xfrm>
            <a:off x="3014216" y="7271244"/>
            <a:ext cx="18375751" cy="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69" hasCustomPrompt="1"/>
          </p:nvPr>
        </p:nvSpPr>
        <p:spPr>
          <a:xfrm>
            <a:off x="3011628" y="11246568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3018680" y="330312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221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ssholder for tekst 5"/>
          <p:cNvSpPr>
            <a:spLocks noGrp="1"/>
          </p:cNvSpPr>
          <p:nvPr>
            <p:ph type="body" sz="quarter" idx="75" hasCustomPrompt="1"/>
          </p:nvPr>
        </p:nvSpPr>
        <p:spPr>
          <a:xfrm>
            <a:off x="20555485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74" hasCustomPrompt="1"/>
          </p:nvPr>
        </p:nvSpPr>
        <p:spPr>
          <a:xfrm>
            <a:off x="16392537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4" name="Plassholder for tekst 5"/>
          <p:cNvSpPr>
            <a:spLocks noGrp="1"/>
          </p:cNvSpPr>
          <p:nvPr>
            <p:ph type="body" sz="quarter" idx="73" hasCustomPrompt="1"/>
          </p:nvPr>
        </p:nvSpPr>
        <p:spPr>
          <a:xfrm>
            <a:off x="12194054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66" hasCustomPrompt="1"/>
          </p:nvPr>
        </p:nvSpPr>
        <p:spPr>
          <a:xfrm>
            <a:off x="3835657" y="1613282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2" name="Plassholder for tekst 5"/>
          <p:cNvSpPr>
            <a:spLocks noGrp="1"/>
          </p:cNvSpPr>
          <p:nvPr>
            <p:ph type="body" sz="quarter" idx="72" hasCustomPrompt="1"/>
          </p:nvPr>
        </p:nvSpPr>
        <p:spPr>
          <a:xfrm>
            <a:off x="8014698" y="1676300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13"/>
          </p:nvPr>
        </p:nvSpPr>
        <p:spPr>
          <a:xfrm>
            <a:off x="4349478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14"/>
          </p:nvPr>
        </p:nvSpPr>
        <p:spPr>
          <a:xfrm>
            <a:off x="8446753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Plassholder for tekst 5"/>
          <p:cNvSpPr>
            <a:spLocks noGrp="1"/>
          </p:cNvSpPr>
          <p:nvPr>
            <p:ph type="body" sz="quarter" idx="15"/>
          </p:nvPr>
        </p:nvSpPr>
        <p:spPr>
          <a:xfrm>
            <a:off x="12633746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16"/>
          </p:nvPr>
        </p:nvSpPr>
        <p:spPr>
          <a:xfrm>
            <a:off x="16790598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9" name="Plassholder for tekst 5"/>
          <p:cNvSpPr>
            <a:spLocks noGrp="1"/>
          </p:cNvSpPr>
          <p:nvPr>
            <p:ph type="body" sz="quarter" idx="18"/>
          </p:nvPr>
        </p:nvSpPr>
        <p:spPr>
          <a:xfrm>
            <a:off x="8443279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Plassholder for tekst 5"/>
          <p:cNvSpPr>
            <a:spLocks noGrp="1"/>
          </p:cNvSpPr>
          <p:nvPr>
            <p:ph type="body" sz="quarter" idx="19"/>
          </p:nvPr>
        </p:nvSpPr>
        <p:spPr>
          <a:xfrm>
            <a:off x="12635626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lassholder for tekst 5"/>
          <p:cNvSpPr>
            <a:spLocks noGrp="1"/>
          </p:cNvSpPr>
          <p:nvPr>
            <p:ph type="body" sz="quarter" idx="20"/>
          </p:nvPr>
        </p:nvSpPr>
        <p:spPr>
          <a:xfrm>
            <a:off x="16790598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lassholder for tekst 5"/>
          <p:cNvSpPr>
            <a:spLocks noGrp="1"/>
          </p:cNvSpPr>
          <p:nvPr>
            <p:ph type="body" sz="quarter" idx="17"/>
          </p:nvPr>
        </p:nvSpPr>
        <p:spPr>
          <a:xfrm>
            <a:off x="8940815" y="3529325"/>
            <a:ext cx="7438080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Plassholder for tekst 5"/>
          <p:cNvSpPr>
            <a:spLocks noGrp="1"/>
          </p:cNvSpPr>
          <p:nvPr>
            <p:ph type="body" sz="quarter" idx="21"/>
          </p:nvPr>
        </p:nvSpPr>
        <p:spPr>
          <a:xfrm>
            <a:off x="8023936" y="4480504"/>
            <a:ext cx="2667790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Plassholder for tekst 5"/>
          <p:cNvSpPr>
            <a:spLocks noGrp="1"/>
          </p:cNvSpPr>
          <p:nvPr>
            <p:ph type="body" sz="quarter" idx="22"/>
          </p:nvPr>
        </p:nvSpPr>
        <p:spPr>
          <a:xfrm>
            <a:off x="5123116" y="6447818"/>
            <a:ext cx="3363887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23"/>
          </p:nvPr>
        </p:nvSpPr>
        <p:spPr>
          <a:xfrm>
            <a:off x="8940815" y="6447818"/>
            <a:ext cx="4198483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24"/>
          </p:nvPr>
        </p:nvSpPr>
        <p:spPr>
          <a:xfrm>
            <a:off x="3822050" y="7460131"/>
            <a:ext cx="5788404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25"/>
          </p:nvPr>
        </p:nvSpPr>
        <p:spPr>
          <a:xfrm>
            <a:off x="12780086" y="7479236"/>
            <a:ext cx="4824850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Plassholder for tekst 5"/>
          <p:cNvSpPr>
            <a:spLocks noGrp="1"/>
          </p:cNvSpPr>
          <p:nvPr>
            <p:ph type="body" sz="quarter" idx="26"/>
          </p:nvPr>
        </p:nvSpPr>
        <p:spPr>
          <a:xfrm>
            <a:off x="12474161" y="8472445"/>
            <a:ext cx="8076448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Plassholder for tekst 5"/>
          <p:cNvSpPr>
            <a:spLocks noGrp="1"/>
          </p:cNvSpPr>
          <p:nvPr>
            <p:ph type="body" sz="quarter" idx="27"/>
          </p:nvPr>
        </p:nvSpPr>
        <p:spPr>
          <a:xfrm>
            <a:off x="3817810" y="9503864"/>
            <a:ext cx="16748083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Plassholder for tekst 5"/>
          <p:cNvSpPr>
            <a:spLocks noGrp="1"/>
          </p:cNvSpPr>
          <p:nvPr>
            <p:ph type="body" sz="quarter" idx="28"/>
          </p:nvPr>
        </p:nvSpPr>
        <p:spPr>
          <a:xfrm>
            <a:off x="12198309" y="10357288"/>
            <a:ext cx="8361171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Plassholder for tekst 5"/>
          <p:cNvSpPr>
            <a:spLocks noGrp="1"/>
          </p:cNvSpPr>
          <p:nvPr>
            <p:ph type="body" sz="quarter" idx="29"/>
          </p:nvPr>
        </p:nvSpPr>
        <p:spPr>
          <a:xfrm>
            <a:off x="3833096" y="8472445"/>
            <a:ext cx="8076448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Plassholder for tekst 5"/>
          <p:cNvSpPr>
            <a:spLocks noGrp="1"/>
          </p:cNvSpPr>
          <p:nvPr>
            <p:ph type="body" sz="quarter" idx="30"/>
          </p:nvPr>
        </p:nvSpPr>
        <p:spPr>
          <a:xfrm>
            <a:off x="9872979" y="5431683"/>
            <a:ext cx="5018169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Plassholder for tekst 5"/>
          <p:cNvSpPr>
            <a:spLocks noGrp="1"/>
          </p:cNvSpPr>
          <p:nvPr>
            <p:ph type="body" sz="quarter" idx="31"/>
          </p:nvPr>
        </p:nvSpPr>
        <p:spPr>
          <a:xfrm>
            <a:off x="14891147" y="6447818"/>
            <a:ext cx="5162206" cy="58078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4349478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8487004" y="11810294"/>
            <a:ext cx="7408406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8487004" y="12288896"/>
            <a:ext cx="7408406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3018680" y="330312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8" name="Plassholder for tekst 8"/>
          <p:cNvSpPr>
            <a:spLocks noGrp="1"/>
          </p:cNvSpPr>
          <p:nvPr>
            <p:ph type="body" sz="quarter" idx="71" hasCustomPrompt="1"/>
          </p:nvPr>
        </p:nvSpPr>
        <p:spPr>
          <a:xfrm>
            <a:off x="3018680" y="1125664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247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9490869" y="11810294"/>
            <a:ext cx="5400675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9490869" y="12288896"/>
            <a:ext cx="5400675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diagram 10"/>
          <p:cNvSpPr>
            <a:spLocks noGrp="1"/>
          </p:cNvSpPr>
          <p:nvPr>
            <p:ph type="chart" sz="quarter" idx="54"/>
          </p:nvPr>
        </p:nvSpPr>
        <p:spPr>
          <a:xfrm>
            <a:off x="1461865" y="3745514"/>
            <a:ext cx="21458682" cy="7560945"/>
          </a:xfrm>
        </p:spPr>
        <p:txBody>
          <a:bodyPr/>
          <a:lstStyle>
            <a:lvl1pPr marL="0" indent="0" algn="ctr">
              <a:buNone/>
              <a:defRPr i="1"/>
            </a:lvl1pPr>
          </a:lstStyle>
          <a:p>
            <a:r>
              <a:rPr lang="en-US"/>
              <a:t>Click icon to add chart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805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lin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5919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0415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0586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7"/>
          <p:cNvSpPr/>
          <p:nvPr userDrawn="1"/>
        </p:nvSpPr>
        <p:spPr>
          <a:xfrm>
            <a:off x="-1" y="-25400"/>
            <a:ext cx="24384002" cy="137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3F3F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00951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876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, smil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6" name="Shape 1473"/>
          <p:cNvSpPr/>
          <p:nvPr userDrawn="1"/>
        </p:nvSpPr>
        <p:spPr>
          <a:xfrm>
            <a:off x="2019698" y="1723952"/>
            <a:ext cx="11000196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/>
              <a:t>Tack </a:t>
            </a:r>
            <a:r>
              <a:rPr sz="3200" i="1" dirty="0" err="1"/>
              <a:t>så</a:t>
            </a:r>
            <a:r>
              <a:rPr sz="3200" i="1" dirty="0"/>
              <a:t> </a:t>
            </a:r>
            <a:r>
              <a:rPr sz="3200" i="1" dirty="0" err="1"/>
              <a:t>mycket</a:t>
            </a:r>
            <a:r>
              <a:rPr sz="3200" i="1" dirty="0"/>
              <a:t>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/>
              <a:t>Thanks a mill!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 err="1"/>
              <a:t>Tusen</a:t>
            </a:r>
            <a:r>
              <a:rPr sz="3200" i="1" dirty="0"/>
              <a:t> </a:t>
            </a:r>
            <a:r>
              <a:rPr sz="3200" i="1" dirty="0" err="1"/>
              <a:t>takk</a:t>
            </a:r>
            <a:r>
              <a:rPr sz="3200" i="1" dirty="0"/>
              <a:t>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 err="1"/>
              <a:t>Dziękuję</a:t>
            </a:r>
            <a:r>
              <a:rPr sz="3200" i="1" dirty="0"/>
              <a:t> Ci </a:t>
            </a:r>
            <a:r>
              <a:rPr sz="3200" i="1" dirty="0" err="1"/>
              <a:t>bardzo</a:t>
            </a:r>
            <a:r>
              <a:rPr sz="3200" i="1" dirty="0"/>
              <a:t>!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32" y="5244080"/>
            <a:ext cx="3939548" cy="32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62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8" name="Shape 1483"/>
          <p:cNvSpPr/>
          <p:nvPr userDrawn="1"/>
        </p:nvSpPr>
        <p:spPr>
          <a:xfrm>
            <a:off x="8777066" y="6006485"/>
            <a:ext cx="6828280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04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pPr>
              <a:lnSpc>
                <a:spcPct val="100000"/>
              </a:lnSpc>
            </a:pPr>
            <a:r>
              <a:rPr sz="104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0541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4" y="4763257"/>
            <a:ext cx="8049784" cy="41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03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pag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4" y="4763257"/>
            <a:ext cx="8049784" cy="41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pag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153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lin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accent5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accent5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286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24382413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5" name="Plassholder for tekst 14"/>
          <p:cNvSpPr>
            <a:spLocks noGrp="1"/>
          </p:cNvSpPr>
          <p:nvPr>
            <p:ph type="body" sz="quarter" idx="15" hasCustomPrompt="1"/>
          </p:nvPr>
        </p:nvSpPr>
        <p:spPr>
          <a:xfrm>
            <a:off x="-1" y="0"/>
            <a:ext cx="24382413" cy="13716000"/>
          </a:xfrm>
          <a:solidFill>
            <a:schemeClr val="accent2">
              <a:alpha val="6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576757" y="12865818"/>
            <a:ext cx="878486" cy="38338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35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/>
          <p:cNvSpPr/>
          <p:nvPr userDrawn="1"/>
        </p:nvSpPr>
        <p:spPr>
          <a:xfrm>
            <a:off x="16794000" y="3569110"/>
            <a:ext cx="4446000" cy="44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/>
          <p:cNvSpPr/>
          <p:nvPr userDrawn="1"/>
        </p:nvSpPr>
        <p:spPr>
          <a:xfrm>
            <a:off x="9968207" y="3569110"/>
            <a:ext cx="4446000" cy="4446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/>
          <p:cNvSpPr/>
          <p:nvPr userDrawn="1"/>
        </p:nvSpPr>
        <p:spPr>
          <a:xfrm>
            <a:off x="16794000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/>
          <p:cNvSpPr/>
          <p:nvPr userDrawn="1"/>
        </p:nvSpPr>
        <p:spPr>
          <a:xfrm>
            <a:off x="9968207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/>
          <p:cNvSpPr/>
          <p:nvPr userDrawn="1"/>
        </p:nvSpPr>
        <p:spPr>
          <a:xfrm>
            <a:off x="3142799" y="3569110"/>
            <a:ext cx="4446000" cy="4446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 userDrawn="1"/>
        </p:nvSpPr>
        <p:spPr>
          <a:xfrm>
            <a:off x="3142799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ABOUT MAKING WAVES</a:t>
            </a:r>
          </a:p>
        </p:txBody>
      </p:sp>
      <p:sp>
        <p:nvSpPr>
          <p:cNvPr id="2" name="TekstSylinder 1"/>
          <p:cNvSpPr txBox="1"/>
          <p:nvPr userDrawn="1"/>
        </p:nvSpPr>
        <p:spPr>
          <a:xfrm>
            <a:off x="2595716" y="9145492"/>
            <a:ext cx="554016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 err="1"/>
              <a:t>Approx</a:t>
            </a:r>
            <a:r>
              <a:rPr lang="nb-NO" sz="3000" dirty="0"/>
              <a:t> 400</a:t>
            </a:r>
            <a:br>
              <a:rPr lang="nb-NO" sz="3000" dirty="0"/>
            </a:br>
            <a:r>
              <a:rPr lang="nb-NO" sz="3000" dirty="0" err="1"/>
              <a:t>employees</a:t>
            </a:r>
            <a:r>
              <a:rPr lang="nb-NO" sz="3000" dirty="0"/>
              <a:t> in total</a:t>
            </a:r>
          </a:p>
        </p:txBody>
      </p:sp>
      <p:sp>
        <p:nvSpPr>
          <p:cNvPr id="16" name="TekstSylinder 15"/>
          <p:cNvSpPr txBox="1"/>
          <p:nvPr userDrawn="1"/>
        </p:nvSpPr>
        <p:spPr>
          <a:xfrm>
            <a:off x="8607972" y="9145492"/>
            <a:ext cx="716647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/>
              <a:t>Offices in Oslo, Stockholm,</a:t>
            </a:r>
            <a:br>
              <a:rPr lang="nb-NO" sz="3000" dirty="0"/>
            </a:br>
            <a:r>
              <a:rPr lang="nb-NO" sz="3000" dirty="0"/>
              <a:t> Krakow, NY &amp; Chicago</a:t>
            </a: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15113691" y="9145492"/>
            <a:ext cx="780584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 err="1"/>
              <a:t>Member</a:t>
            </a:r>
            <a:r>
              <a:rPr lang="nb-NO" sz="3000" dirty="0"/>
              <a:t> </a:t>
            </a:r>
            <a:r>
              <a:rPr lang="nb-NO" sz="3000" dirty="0" err="1"/>
              <a:t>of</a:t>
            </a:r>
            <a:br>
              <a:rPr lang="nb-NO" sz="3000" dirty="0"/>
            </a:br>
            <a:r>
              <a:rPr lang="nb-NO" sz="3000" dirty="0"/>
              <a:t>The North Alliance </a:t>
            </a:r>
            <a:r>
              <a:rPr lang="nb-NO" sz="3000" dirty="0" err="1"/>
              <a:t>family</a:t>
            </a:r>
            <a:endParaRPr lang="nb-NO" sz="3000" dirty="0"/>
          </a:p>
        </p:txBody>
      </p:sp>
      <p:pic>
        <p:nvPicPr>
          <p:cNvPr id="21" name="Grafikk 2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776" y="5068560"/>
            <a:ext cx="1640048" cy="1447101"/>
          </a:xfrm>
          <a:prstGeom prst="rect">
            <a:avLst/>
          </a:prstGeom>
        </p:spPr>
      </p:pic>
      <p:pic>
        <p:nvPicPr>
          <p:cNvPr id="22" name="Grafikk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7657" y="5068560"/>
            <a:ext cx="1447101" cy="1447101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786" y="5372247"/>
            <a:ext cx="1868428" cy="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20677188" cy="2077492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2613" y="4615088"/>
            <a:ext cx="20677188" cy="80063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2613" y="12868446"/>
            <a:ext cx="5486043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868446"/>
            <a:ext cx="8229064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29801" y="12868446"/>
            <a:ext cx="1159745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4" name="pasted-image.pdf"/>
          <p:cNvPicPr>
            <a:picLocks noChangeAspect="1"/>
          </p:cNvPicPr>
          <p:nvPr userDrawn="1"/>
        </p:nvPicPr>
        <p:blipFill>
          <a:blip r:embed="rId59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99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4" r:id="rId2"/>
    <p:sldLayoutId id="2147483661" r:id="rId3"/>
    <p:sldLayoutId id="2147483675" r:id="rId4"/>
    <p:sldLayoutId id="2147483663" r:id="rId5"/>
    <p:sldLayoutId id="2147483676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0" r:id="rId12"/>
    <p:sldLayoutId id="2147483683" r:id="rId13"/>
    <p:sldLayoutId id="2147483684" r:id="rId14"/>
    <p:sldLayoutId id="2147483662" r:id="rId15"/>
    <p:sldLayoutId id="2147483664" r:id="rId16"/>
    <p:sldLayoutId id="2147483672" r:id="rId17"/>
    <p:sldLayoutId id="2147483673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1" r:id="rId24"/>
    <p:sldLayoutId id="2147483690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714" r:id="rId32"/>
    <p:sldLayoutId id="2147483715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26" r:id="rId41"/>
    <p:sldLayoutId id="2147483705" r:id="rId42"/>
    <p:sldLayoutId id="2147483706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13" r:id="rId49"/>
    <p:sldLayoutId id="2147483666" r:id="rId50"/>
    <p:sldLayoutId id="2147483667" r:id="rId51"/>
    <p:sldLayoutId id="2147483722" r:id="rId52"/>
    <p:sldLayoutId id="2147483721" r:id="rId53"/>
    <p:sldLayoutId id="2147483709" r:id="rId54"/>
    <p:sldLayoutId id="2147483710" r:id="rId55"/>
    <p:sldLayoutId id="2147483711" r:id="rId56"/>
    <p:sldLayoutId id="2147483712" r:id="rId57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45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daveaglick.com/posts/blazor-razor-webassembly-and-mono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basso/awesome-wasm" TargetMode="External"/><Relationship Id="rId3" Type="http://schemas.openxmlformats.org/officeDocument/2006/relationships/hyperlink" Target="https://webassembly.org/demo/" TargetMode="External"/><Relationship Id="rId7" Type="http://schemas.openxmlformats.org/officeDocument/2006/relationships/hyperlink" Target="https://jpmorganchase.github.io/perspectiv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asmboy.app/" TargetMode="External"/><Relationship Id="rId5" Type="http://schemas.openxmlformats.org/officeDocument/2006/relationships/hyperlink" Target="http://aws-website-webassemblyskeletalanimation-ffaza.s3-website-us-east-1.amazonaws.com/" TargetMode="External"/><Relationship Id="rId4" Type="http://schemas.openxmlformats.org/officeDocument/2006/relationships/hyperlink" Target="https://web.autocad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#feat=wasm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s.mozilla.org/2018/10/webassemblys-post-mvp-future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cypher/awesome-wasm-langs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eclarum/Oou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blazor.net/" TargetMode="External"/><Relationship Id="rId4" Type="http://schemas.openxmlformats.org/officeDocument/2006/relationships/hyperlink" Target="https://platform.un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873093" TargetMode="External"/><Relationship Id="rId2" Type="http://schemas.openxmlformats.org/officeDocument/2006/relationships/hyperlink" Target="https://go.microsoft.com/fwlink/?linkid=873092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o.microsoft.com/fwlink/?linkid=87038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upblazordemos.z13.web.core.windows.net/" TargetMode="External"/><Relationship Id="rId7" Type="http://schemas.openxmlformats.org/officeDocument/2006/relationships/hyperlink" Target="https://blazor.net/communit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torhovland/blazor-redux" TargetMode="External"/><Relationship Id="rId5" Type="http://schemas.openxmlformats.org/officeDocument/2006/relationships/hyperlink" Target="https://github.com/BlazorExtensions/BlazorMaterial" TargetMode="External"/><Relationship Id="rId4" Type="http://schemas.openxmlformats.org/officeDocument/2006/relationships/hyperlink" Target="https://github.com/chanan/BlazorStra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SandersonMS/BlazorElectronExperiment.Sample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ssembly.org/docs/faq/" TargetMode="Externa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hyperlink" Target="https://github.com/kkalinowski/Wasm-Blazor-Presentation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mbasso/awesome-wasm" TargetMode="External"/><Relationship Id="rId4" Type="http://schemas.openxmlformats.org/officeDocument/2006/relationships/hyperlink" Target="https://blazor.net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aveaglick.com/posts/blazor-razor-webassembly-and-mono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WebAssembly</a:t>
            </a:r>
            <a:r>
              <a:rPr lang="pl-PL" dirty="0"/>
              <a:t> and </a:t>
            </a:r>
            <a:r>
              <a:rPr lang="pl-PL" dirty="0" err="1"/>
              <a:t>Blazor</a:t>
            </a:r>
            <a:r>
              <a:rPr lang="pl-PL" dirty="0"/>
              <a:t> – the </a:t>
            </a:r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frontend</a:t>
            </a:r>
            <a:r>
              <a:rPr lang="pl-PL" dirty="0"/>
              <a:t> development?</a:t>
            </a:r>
            <a:endParaRPr lang="nb-NO" dirty="0"/>
          </a:p>
        </p:txBody>
      </p:sp>
      <p:sp>
        <p:nvSpPr>
          <p:cNvPr id="9" name="Undertit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Krzysztof Kalinowski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12.12.2018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20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EF29-9FB6-44E2-83DA-2D9B8346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357D-B7DC-48AF-89DA-F5D3EDCC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6B45F-5867-4CDF-953F-0428771F1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Image from </a:t>
            </a:r>
            <a:r>
              <a:rPr lang="pl-PL" dirty="0">
                <a:hlinkClick r:id="rId2"/>
              </a:rPr>
              <a:t>https://daveaglick.com/posts/blazor-razor-webassembly-and-mono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2052" name="Picture 4" descr="https://daveaglick.com/posts/images/webassembly.png">
            <a:extLst>
              <a:ext uri="{FF2B5EF4-FFF2-40B4-BE49-F238E27FC236}">
                <a16:creationId xmlns:a16="http://schemas.microsoft.com/office/drawing/2014/main" id="{AC1BFC2E-051A-4756-BE72-49BD712616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36" y="4504606"/>
            <a:ext cx="13596740" cy="87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8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6845-E1CE-470B-9933-EACCFF6BF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WASM </a:t>
            </a:r>
            <a:r>
              <a:rPr lang="pl-PL" dirty="0" err="1"/>
              <a:t>under</a:t>
            </a:r>
            <a:r>
              <a:rPr lang="pl-PL" dirty="0"/>
              <a:t> the </a:t>
            </a:r>
            <a:r>
              <a:rPr lang="pl-PL" dirty="0" err="1"/>
              <a:t>hood</a:t>
            </a:r>
            <a:r>
              <a:rPr lang="pl-PL" dirty="0"/>
              <a:t>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792A8-B141-4AB4-B2A6-1A3E17C14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https://mbebenita.github.io/WasmExplorer/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C61FC-E277-4F7C-85A9-BE2FBCCB79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21950" y="12868275"/>
            <a:ext cx="1160463" cy="400050"/>
          </a:xfrm>
        </p:spPr>
        <p:txBody>
          <a:bodyPr/>
          <a:lstStyle/>
          <a:p>
            <a:fld id="{D113BFD5-FDD1-43FA-BDA2-67E09DA67440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67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57DD-608F-4A49-A154-7B58F705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with </a:t>
            </a:r>
            <a:r>
              <a:rPr lang="pl-PL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64AB-8291-4C61-A9E9-82F8A87D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https://webassembly.org/demo/</a:t>
            </a:r>
            <a:r>
              <a:rPr lang="pl-PL" dirty="0"/>
              <a:t> </a:t>
            </a:r>
          </a:p>
          <a:p>
            <a:r>
              <a:rPr lang="en-US" dirty="0">
                <a:hlinkClick r:id="rId4"/>
              </a:rPr>
              <a:t>https://web.autocad.com/</a:t>
            </a:r>
            <a:r>
              <a:rPr lang="pl-PL" dirty="0"/>
              <a:t> </a:t>
            </a:r>
          </a:p>
          <a:p>
            <a:r>
              <a:rPr lang="en-US" dirty="0">
                <a:hlinkClick r:id="rId5"/>
              </a:rPr>
              <a:t>http://aws-website-webassemblyskeletalanimation-ffaza.s3-website-us-east-1.amazonaws.com/</a:t>
            </a:r>
            <a:r>
              <a:rPr lang="pl-PL" dirty="0"/>
              <a:t> </a:t>
            </a:r>
          </a:p>
          <a:p>
            <a:r>
              <a:rPr lang="en-US" dirty="0">
                <a:hlinkClick r:id="rId6"/>
              </a:rPr>
              <a:t>https://wasmboy.app/</a:t>
            </a:r>
            <a:r>
              <a:rPr lang="pl-PL" dirty="0"/>
              <a:t> </a:t>
            </a:r>
          </a:p>
          <a:p>
            <a:r>
              <a:rPr lang="en-US" dirty="0">
                <a:hlinkClick r:id="rId7"/>
              </a:rPr>
              <a:t>https://jpmorganchase.github.io/perspective/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6A792-B87A-4E5E-AFDA-33C78F32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12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7E99-2A6E-4BB6-B610-F5B76CBB6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More</a:t>
            </a:r>
            <a:r>
              <a:rPr lang="pl-PL" dirty="0"/>
              <a:t> on </a:t>
            </a:r>
            <a:r>
              <a:rPr lang="pl-PL" dirty="0">
                <a:hlinkClick r:id="rId8"/>
              </a:rPr>
              <a:t>https://github.com/mbasso/awesome-wasm</a:t>
            </a:r>
            <a:r>
              <a:rPr lang="pl-P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8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5BDB-7071-4452-906D-A796161C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</a:t>
            </a:r>
            <a:r>
              <a:rPr lang="pl-PL" dirty="0" err="1"/>
              <a:t>WebAssembly</a:t>
            </a:r>
            <a:r>
              <a:rPr lang="pl-PL" dirty="0"/>
              <a:t> - MVP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2B6B78-D21B-4900-A396-646A0C92D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All</a:t>
            </a:r>
            <a:r>
              <a:rPr lang="pl-PL" dirty="0"/>
              <a:t> major </a:t>
            </a:r>
            <a:r>
              <a:rPr lang="pl-PL" dirty="0" err="1"/>
              <a:t>browsers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/>
              <a:t>80.54% </a:t>
            </a:r>
            <a:r>
              <a:rPr lang="pl-PL" dirty="0" err="1"/>
              <a:t>users</a:t>
            </a:r>
            <a:r>
              <a:rPr lang="pl-PL" dirty="0"/>
              <a:t> </a:t>
            </a:r>
            <a:r>
              <a:rPr lang="pl-PL" dirty="0" err="1"/>
              <a:t>browsers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- </a:t>
            </a:r>
            <a:r>
              <a:rPr lang="pl-PL" dirty="0">
                <a:hlinkClick r:id="rId2"/>
              </a:rPr>
              <a:t>https://caniuse.com/#feat=wasm</a:t>
            </a:r>
            <a:endParaRPr lang="pl-PL" dirty="0"/>
          </a:p>
          <a:p>
            <a:r>
              <a:rPr lang="pl-PL" dirty="0" err="1"/>
              <a:t>Supports</a:t>
            </a:r>
            <a:r>
              <a:rPr lang="pl-PL" dirty="0"/>
              <a:t> </a:t>
            </a:r>
            <a:r>
              <a:rPr lang="pl-PL" dirty="0" err="1"/>
              <a:t>basic</a:t>
            </a:r>
            <a:r>
              <a:rPr lang="pl-PL" dirty="0"/>
              <a:t> </a:t>
            </a:r>
            <a:r>
              <a:rPr lang="pl-PL" dirty="0" err="1"/>
              <a:t>numeric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interaction</a:t>
            </a:r>
            <a:r>
              <a:rPr lang="pl-PL" dirty="0"/>
              <a:t> with </a:t>
            </a:r>
            <a:r>
              <a:rPr lang="pl-PL" dirty="0" err="1"/>
              <a:t>memory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23918-BEB1-4444-AD25-036B71BB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3C0A6-35F9-4C63-8CDD-212A452A4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2ABF-8524-480F-B893-6C8FE55B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roadmap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E164D-71D9-4DF5-A52A-DED46E44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Host </a:t>
            </a:r>
            <a:r>
              <a:rPr lang="pl-PL" dirty="0" err="1"/>
              <a:t>bindings</a:t>
            </a:r>
            <a:r>
              <a:rPr lang="pl-PL" dirty="0"/>
              <a:t> (</a:t>
            </a:r>
            <a:r>
              <a:rPr lang="pl-PL" dirty="0" err="1"/>
              <a:t>ability</a:t>
            </a:r>
            <a:r>
              <a:rPr lang="pl-PL" dirty="0"/>
              <a:t> to </a:t>
            </a:r>
            <a:r>
              <a:rPr lang="pl-PL" dirty="0" err="1"/>
              <a:t>interact</a:t>
            </a:r>
            <a:r>
              <a:rPr lang="pl-PL" dirty="0"/>
              <a:t> with DOM)</a:t>
            </a:r>
          </a:p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  <a:p>
            <a:r>
              <a:rPr lang="pl-PL" dirty="0" err="1"/>
              <a:t>Threads</a:t>
            </a:r>
            <a:r>
              <a:rPr lang="pl-PL" dirty="0"/>
              <a:t> + SIMD (</a:t>
            </a:r>
            <a:r>
              <a:rPr lang="pl-PL" dirty="0" err="1"/>
              <a:t>already</a:t>
            </a:r>
            <a:r>
              <a:rPr lang="pl-PL" dirty="0"/>
              <a:t> in Chrome)</a:t>
            </a:r>
          </a:p>
          <a:p>
            <a:r>
              <a:rPr lang="pl-PL" dirty="0" err="1"/>
              <a:t>Exception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  <a:p>
            <a:r>
              <a:rPr lang="pl-PL" dirty="0"/>
              <a:t>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98A3-2F8C-470F-8C85-A6504C8D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759F2F-4872-4FBF-9723-1274071DA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>
                <a:hlinkClick r:id="rId3"/>
              </a:rPr>
              <a:t>https://hacks.mozilla.org/2018/10/webassemblys-post-mvp-future/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92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0622-2495-4E9F-92BF-403EE215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roadmap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6357F-208A-40BD-867A-857A999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Run on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device</a:t>
            </a:r>
            <a:endParaRPr lang="pl-PL" dirty="0"/>
          </a:p>
          <a:p>
            <a:r>
              <a:rPr lang="pl-PL" dirty="0" err="1"/>
              <a:t>Ability</a:t>
            </a:r>
            <a:r>
              <a:rPr lang="pl-PL" dirty="0"/>
              <a:t> to </a:t>
            </a:r>
            <a:r>
              <a:rPr lang="pl-PL" dirty="0" err="1"/>
              <a:t>present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pl-PL" dirty="0"/>
              <a:t> to </a:t>
            </a:r>
            <a:r>
              <a:rPr lang="pl-PL" dirty="0" err="1"/>
              <a:t>call</a:t>
            </a:r>
            <a:r>
              <a:rPr lang="pl-PL" dirty="0"/>
              <a:t> from WASM </a:t>
            </a:r>
            <a:r>
              <a:rPr lang="pl-PL" dirty="0" err="1"/>
              <a:t>package</a:t>
            </a:r>
            <a:endParaRPr lang="pl-PL" dirty="0"/>
          </a:p>
          <a:p>
            <a:r>
              <a:rPr lang="pl-PL" dirty="0" err="1"/>
              <a:t>Npm-like</a:t>
            </a:r>
            <a:r>
              <a:rPr lang="pl-PL" dirty="0"/>
              <a:t> </a:t>
            </a:r>
            <a:r>
              <a:rPr lang="pl-PL" dirty="0" err="1"/>
              <a:t>repository</a:t>
            </a:r>
            <a:r>
              <a:rPr lang="pl-PL" dirty="0"/>
              <a:t> of </a:t>
            </a:r>
            <a:r>
              <a:rPr lang="pl-PL" dirty="0" err="1"/>
              <a:t>packages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to </a:t>
            </a:r>
            <a:r>
              <a:rPr lang="pl-PL" dirty="0" err="1"/>
              <a:t>WebAssembly</a:t>
            </a:r>
            <a:endParaRPr lang="pl-PL" dirty="0"/>
          </a:p>
          <a:p>
            <a:r>
              <a:rPr lang="pl-PL" dirty="0" err="1"/>
              <a:t>Ability</a:t>
            </a:r>
            <a:r>
              <a:rPr lang="pl-PL" dirty="0"/>
              <a:t> to run on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device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packages</a:t>
            </a:r>
            <a:r>
              <a:rPr lang="pl-PL" dirty="0"/>
              <a:t> </a:t>
            </a:r>
            <a:r>
              <a:rPr lang="pl-PL" dirty="0" err="1"/>
              <a:t>regardless</a:t>
            </a:r>
            <a:r>
              <a:rPr lang="pl-PL" dirty="0"/>
              <a:t> of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in and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use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B7EE-F2DA-40BB-B9E2-140D5D80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FEEFB8-B538-45AE-8F56-BC9C8187E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>
                <a:hlinkClick r:id="rId2"/>
              </a:rPr>
              <a:t>https://hacks.mozilla.org/2018/10/webassemblys-post-mvp-future/</a:t>
            </a:r>
            <a:r>
              <a:rPr lang="pl-PL" dirty="0"/>
              <a:t> and my </a:t>
            </a:r>
            <a:r>
              <a:rPr lang="pl-PL" dirty="0" err="1"/>
              <a:t>opinions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8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2BBB-303F-4378-B70A-FFD5A9E7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Riscs</a:t>
            </a:r>
            <a:r>
              <a:rPr lang="pl-PL" dirty="0"/>
              <a:t> to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7445B-A35C-4498-A5D4-3EEA8A74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adoption</a:t>
            </a:r>
            <a:endParaRPr lang="pl-PL" dirty="0"/>
          </a:p>
          <a:p>
            <a:r>
              <a:rPr lang="pl-PL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592A4-ACDD-42CF-9C99-E9B67B49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427558-EA02-4E7C-95C1-2C82C74F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Not </a:t>
            </a:r>
            <a:r>
              <a:rPr lang="pl-PL" dirty="0" err="1"/>
              <a:t>substential</a:t>
            </a:r>
            <a:r>
              <a:rPr lang="pl-PL" dirty="0"/>
              <a:t>, but</a:t>
            </a:r>
          </a:p>
        </p:txBody>
      </p:sp>
    </p:spTree>
    <p:extLst>
      <p:ext uri="{BB962C8B-B14F-4D97-AF65-F5344CB8AC3E}">
        <p14:creationId xmlns:p14="http://schemas.microsoft.com/office/powerpoint/2010/main" val="25936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FB39-ED54-4740-9893-9B478274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Frameworks</a:t>
            </a:r>
            <a:r>
              <a:rPr lang="pl-PL" dirty="0"/>
              <a:t> and </a:t>
            </a:r>
            <a:r>
              <a:rPr lang="pl-PL" dirty="0" err="1"/>
              <a:t>compilers</a:t>
            </a:r>
            <a:r>
              <a:rPr lang="pl-PL" dirty="0"/>
              <a:t> </a:t>
            </a:r>
            <a:r>
              <a:rPr lang="pl-PL" dirty="0" err="1"/>
              <a:t>supporting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737B-1237-4554-B5F2-6DD89AB46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C/C++</a:t>
            </a:r>
          </a:p>
          <a:p>
            <a:pPr lvl="1"/>
            <a:r>
              <a:rPr lang="pl-PL" dirty="0" err="1"/>
              <a:t>Emscripten</a:t>
            </a:r>
            <a:endParaRPr lang="pl-PL" dirty="0"/>
          </a:p>
          <a:p>
            <a:pPr lvl="1"/>
            <a:r>
              <a:rPr lang="pl-PL" dirty="0" err="1"/>
              <a:t>Cheerp</a:t>
            </a:r>
            <a:endParaRPr lang="pl-PL" dirty="0"/>
          </a:p>
          <a:p>
            <a:r>
              <a:rPr lang="pl-PL" dirty="0"/>
              <a:t>Go</a:t>
            </a:r>
          </a:p>
          <a:p>
            <a:r>
              <a:rPr lang="pl-PL" dirty="0"/>
              <a:t>Java</a:t>
            </a:r>
          </a:p>
          <a:p>
            <a:pPr lvl="1"/>
            <a:r>
              <a:rPr lang="pl-PL" dirty="0" err="1"/>
              <a:t>TeaVM</a:t>
            </a:r>
            <a:endParaRPr lang="pl-PL" dirty="0"/>
          </a:p>
          <a:p>
            <a:pPr lvl="1"/>
            <a:r>
              <a:rPr lang="pl-PL" dirty="0" err="1"/>
              <a:t>JWebAssembly</a:t>
            </a:r>
            <a:endParaRPr lang="pl-PL" dirty="0"/>
          </a:p>
          <a:p>
            <a:pPr lvl="1"/>
            <a:r>
              <a:rPr lang="pl-PL" dirty="0" err="1"/>
              <a:t>Bytecoder</a:t>
            </a:r>
            <a:endParaRPr lang="pl-PL" dirty="0"/>
          </a:p>
          <a:p>
            <a:r>
              <a:rPr lang="pl-PL" dirty="0"/>
              <a:t>Kotlin</a:t>
            </a:r>
          </a:p>
          <a:p>
            <a:r>
              <a:rPr lang="pl-PL" dirty="0"/>
              <a:t>Perl</a:t>
            </a:r>
          </a:p>
          <a:p>
            <a:r>
              <a:rPr lang="pl-PL" dirty="0"/>
              <a:t>PHP</a:t>
            </a:r>
          </a:p>
          <a:p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Rust</a:t>
            </a:r>
            <a:endParaRPr lang="pl-PL" dirty="0"/>
          </a:p>
          <a:p>
            <a:pPr lvl="1"/>
            <a:r>
              <a:rPr lang="pl-PL" dirty="0" err="1"/>
              <a:t>Yew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AF06-3ACF-4428-8784-E07E76CB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17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3B20E-E6E2-4CE9-99A4-8DD303A4A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From </a:t>
            </a:r>
            <a:r>
              <a:rPr lang="pl-PL" dirty="0">
                <a:hlinkClick r:id="rId2"/>
              </a:rPr>
              <a:t>https://github.com/appcypher/awesome-wasm-langs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856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FB39-ED54-4740-9893-9B478274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.NET </a:t>
            </a:r>
            <a:r>
              <a:rPr lang="pl-PL" dirty="0" err="1"/>
              <a:t>supporting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737B-1237-4554-B5F2-6DD89AB46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l-PL" dirty="0"/>
              <a:t>Mono as a </a:t>
            </a:r>
            <a:r>
              <a:rPr lang="pl-PL" dirty="0" err="1"/>
              <a:t>compiler</a:t>
            </a:r>
            <a:endParaRPr lang="pl-PL" dirty="0"/>
          </a:p>
          <a:p>
            <a:pPr lvl="1"/>
            <a:r>
              <a:rPr lang="pl-PL" dirty="0" err="1"/>
              <a:t>Ooui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https://github.com/praeclarum/Ooui</a:t>
            </a:r>
            <a:endParaRPr lang="pl-PL" dirty="0"/>
          </a:p>
          <a:p>
            <a:pPr lvl="1"/>
            <a:r>
              <a:rPr lang="pl-PL" dirty="0"/>
              <a:t>Platform Uno - </a:t>
            </a:r>
            <a:r>
              <a:rPr lang="pl-PL" dirty="0">
                <a:hlinkClick r:id="rId4"/>
              </a:rPr>
              <a:t>https://platform.uno/</a:t>
            </a:r>
            <a:endParaRPr lang="pl-PL" dirty="0"/>
          </a:p>
          <a:p>
            <a:pPr lvl="1"/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https://blazor.net/</a:t>
            </a:r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AF06-3ACF-4428-8784-E07E76CB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18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3B20E-E6E2-4CE9-99A4-8DD303A4A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19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769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D20D1-5662-4DEB-B6F8-A67411A57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Blazor</a:t>
            </a:r>
            <a:r>
              <a:rPr lang="pl-PL" dirty="0"/>
              <a:t> as a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framework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Possiblities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6780-6CDB-453D-B5FF-BED66BC2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790DBE-2FF0-42C3-A182-C8418C8E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/>
            <a:r>
              <a:rPr lang="pl-PL" dirty="0" err="1"/>
              <a:t>Created</a:t>
            </a:r>
            <a:r>
              <a:rPr lang="pl-PL" dirty="0"/>
              <a:t> by </a:t>
            </a:r>
            <a:r>
              <a:rPr lang="pl-PL" dirty="0" err="1"/>
              <a:t>creator</a:t>
            </a:r>
            <a:r>
              <a:rPr lang="pl-PL" dirty="0"/>
              <a:t> of Knockout.js - Steve Sanderson</a:t>
            </a:r>
          </a:p>
          <a:p>
            <a:pPr marL="457200" indent="-457200"/>
            <a:r>
              <a:rPr lang="pl-PL" dirty="0" err="1"/>
              <a:t>Blazor</a:t>
            </a:r>
            <a:r>
              <a:rPr lang="pl-PL" dirty="0"/>
              <a:t> = </a:t>
            </a:r>
            <a:r>
              <a:rPr lang="pl-PL" dirty="0" err="1"/>
              <a:t>Browser</a:t>
            </a:r>
            <a:r>
              <a:rPr lang="pl-PL" dirty="0"/>
              <a:t> + </a:t>
            </a:r>
            <a:r>
              <a:rPr lang="pl-PL" dirty="0" err="1"/>
              <a:t>Razor</a:t>
            </a:r>
            <a:endParaRPr lang="pl-PL" dirty="0"/>
          </a:p>
          <a:p>
            <a:pPr marL="457200" indent="-457200"/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Razor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</a:t>
            </a:r>
            <a:r>
              <a:rPr lang="pl-PL" dirty="0" err="1"/>
              <a:t>familiar</a:t>
            </a:r>
            <a:r>
              <a:rPr lang="pl-PL" dirty="0"/>
              <a:t> to ASP.NET MVC </a:t>
            </a:r>
            <a:r>
              <a:rPr lang="pl-PL" dirty="0" err="1"/>
              <a:t>developers</a:t>
            </a:r>
            <a:endParaRPr lang="pl-PL" dirty="0"/>
          </a:p>
          <a:p>
            <a:pPr marL="457200" indent="-457200"/>
            <a:r>
              <a:rPr lang="pl-PL" dirty="0"/>
              <a:t>Component system</a:t>
            </a:r>
          </a:p>
          <a:p>
            <a:pPr marL="457200" indent="-457200"/>
            <a:r>
              <a:rPr lang="pl-PL" dirty="0" err="1"/>
              <a:t>Two-way</a:t>
            </a:r>
            <a:r>
              <a:rPr lang="pl-PL" dirty="0"/>
              <a:t> </a:t>
            </a:r>
            <a:r>
              <a:rPr lang="pl-PL" dirty="0" err="1"/>
              <a:t>binding</a:t>
            </a:r>
            <a:endParaRPr lang="pl-PL" dirty="0"/>
          </a:p>
          <a:p>
            <a:pPr marL="457200" indent="-457200"/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Interop</a:t>
            </a:r>
            <a:endParaRPr lang="pl-PL" dirty="0"/>
          </a:p>
          <a:p>
            <a:pPr marL="457200" indent="-457200"/>
            <a:r>
              <a:rPr lang="pl-PL" dirty="0"/>
              <a:t>Event </a:t>
            </a:r>
            <a:r>
              <a:rPr lang="pl-PL" dirty="0" err="1"/>
              <a:t>handling</a:t>
            </a:r>
            <a:endParaRPr lang="pl-PL" dirty="0"/>
          </a:p>
          <a:p>
            <a:pPr marL="457200" indent="-457200"/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pl-PL" dirty="0"/>
          </a:p>
          <a:p>
            <a:pPr marL="457200" indent="-457200"/>
            <a:r>
              <a:rPr lang="pl-PL" dirty="0"/>
              <a:t>Routing</a:t>
            </a:r>
          </a:p>
          <a:p>
            <a:pPr marL="457200" indent="-457200"/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  <a:p>
            <a:pPr marL="457200" indent="-457200"/>
            <a:r>
              <a:rPr lang="pl-PL" dirty="0"/>
              <a:t>Limited </a:t>
            </a:r>
            <a:r>
              <a:rPr lang="pl-PL" dirty="0" err="1"/>
              <a:t>debugging</a:t>
            </a:r>
            <a:endParaRPr lang="pl-PL" dirty="0"/>
          </a:p>
          <a:p>
            <a:pPr marL="457200" indent="-457200"/>
            <a:r>
              <a:rPr lang="pl-PL" dirty="0" err="1"/>
              <a:t>Can</a:t>
            </a:r>
            <a:r>
              <a:rPr lang="pl-PL" dirty="0"/>
              <a:t> be run stand-</a:t>
            </a:r>
            <a:r>
              <a:rPr lang="pl-PL" dirty="0" err="1"/>
              <a:t>alone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with ASP.NET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backend</a:t>
            </a:r>
            <a:endParaRPr lang="pl-PL" dirty="0"/>
          </a:p>
          <a:p>
            <a:pPr marL="457200" indent="-457200"/>
            <a:r>
              <a:rPr lang="pl-PL" dirty="0" err="1"/>
              <a:t>Current</a:t>
            </a:r>
            <a:r>
              <a:rPr lang="pl-PL" dirty="0"/>
              <a:t> version 0.7 (12.12.2018)</a:t>
            </a:r>
          </a:p>
          <a:p>
            <a:pPr marL="457200" indent="-457200"/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E54C-D5F2-490F-9EC0-B671DD8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F38C-D3EB-4FB6-92F8-289366015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0" dirty="0"/>
          </a:p>
        </p:txBody>
      </p:sp>
    </p:spTree>
    <p:extLst>
      <p:ext uri="{BB962C8B-B14F-4D97-AF65-F5344CB8AC3E}">
        <p14:creationId xmlns:p14="http://schemas.microsoft.com/office/powerpoint/2010/main" val="43221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F4BA-1CF0-452A-9D53-B4A30DA8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E6D28-152D-4F85-851D-93DCEC13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21</a:t>
            </a:fld>
            <a:endParaRPr lang="nb-NO"/>
          </a:p>
        </p:txBody>
      </p:sp>
      <p:pic>
        <p:nvPicPr>
          <p:cNvPr id="3074" name="Picture 2" descr="https://daveaglick.com/posts/images/blazor.png">
            <a:extLst>
              <a:ext uri="{FF2B5EF4-FFF2-40B4-BE49-F238E27FC236}">
                <a16:creationId xmlns:a16="http://schemas.microsoft.com/office/drawing/2014/main" id="{E6BADE06-5302-4BAD-B435-0E5B006D04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95" y="2814172"/>
            <a:ext cx="16685045" cy="103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554F0D-59FD-4FA0-8CAD-81BC33EFB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BD81-339B-4C81-BB42-7592717E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Blazor</a:t>
            </a:r>
            <a:r>
              <a:rPr lang="pl-PL" dirty="0"/>
              <a:t> (v0.7) </a:t>
            </a:r>
            <a:r>
              <a:rPr lang="pl-PL" dirty="0" err="1"/>
              <a:t>prerequisites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6E2361-7009-47A2-BAEA-F33827C5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>
                <a:hlinkClick r:id="rId2"/>
              </a:rPr>
              <a:t>.NET </a:t>
            </a:r>
            <a:r>
              <a:rPr lang="pl-PL" dirty="0" err="1">
                <a:hlinkClick r:id="rId2"/>
              </a:rPr>
              <a:t>Core</a:t>
            </a:r>
            <a:r>
              <a:rPr lang="pl-PL" dirty="0">
                <a:hlinkClick r:id="rId2"/>
              </a:rPr>
              <a:t> 2.1 SDK</a:t>
            </a:r>
            <a:endParaRPr lang="pl-PL" dirty="0"/>
          </a:p>
          <a:p>
            <a:pPr marL="457200" indent="-457200"/>
            <a:r>
              <a:rPr lang="pl-PL" dirty="0">
                <a:hlinkClick r:id="rId3"/>
              </a:rPr>
              <a:t>Visual Studio 2017</a:t>
            </a:r>
            <a:r>
              <a:rPr lang="pl-PL" dirty="0"/>
              <a:t> (v15.9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later</a:t>
            </a:r>
            <a:r>
              <a:rPr lang="pl-PL" dirty="0"/>
              <a:t>)</a:t>
            </a:r>
          </a:p>
          <a:p>
            <a:pPr marL="457200" indent="-457200"/>
            <a:r>
              <a:rPr lang="pl-PL" dirty="0" err="1">
                <a:hlinkClick r:id="rId4"/>
              </a:rPr>
              <a:t>Blazor</a:t>
            </a:r>
            <a:r>
              <a:rPr lang="pl-PL" dirty="0">
                <a:hlinkClick r:id="rId4"/>
              </a:rPr>
              <a:t> Language Services </a:t>
            </a:r>
            <a:r>
              <a:rPr lang="pl-PL" dirty="0" err="1">
                <a:hlinkClick r:id="rId4"/>
              </a:rPr>
              <a:t>extension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D7823-C1B2-413D-8F89-49E33022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66F7A-78C0-46E6-B621-F744A7333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97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r>
              <a:rPr lang="pl-PL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12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FDB-40FE-4429-9127-31214EF6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by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community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CE04F9-083C-4279-A958-386A1A15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/>
              <a:t>Lot of </a:t>
            </a:r>
            <a:r>
              <a:rPr lang="pl-PL" dirty="0" err="1"/>
              <a:t>examples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https://lupblazordemos.z13.web.core.windows.net/</a:t>
            </a:r>
            <a:r>
              <a:rPr lang="pl-PL" dirty="0"/>
              <a:t>  </a:t>
            </a:r>
          </a:p>
          <a:p>
            <a:pPr marL="457200" indent="-457200"/>
            <a:r>
              <a:rPr lang="pl-PL" dirty="0" err="1"/>
              <a:t>Bootstrap</a:t>
            </a:r>
            <a:r>
              <a:rPr lang="pl-PL" dirty="0"/>
              <a:t> for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4"/>
              </a:rPr>
              <a:t>https://github.com/chanan/BlazorStrap</a:t>
            </a:r>
            <a:r>
              <a:rPr lang="pl-PL" dirty="0"/>
              <a:t> </a:t>
            </a:r>
          </a:p>
          <a:p>
            <a:pPr marL="457200" indent="-457200"/>
            <a:r>
              <a:rPr lang="pl-PL" dirty="0" err="1"/>
              <a:t>Google’s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for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https://github.com/BlazorExtensions/BlazorMaterial</a:t>
            </a:r>
            <a:r>
              <a:rPr lang="pl-PL" dirty="0"/>
              <a:t> </a:t>
            </a:r>
          </a:p>
          <a:p>
            <a:pPr marL="457200" indent="-457200"/>
            <a:r>
              <a:rPr lang="pl-PL" dirty="0" err="1"/>
              <a:t>Redux</a:t>
            </a:r>
            <a:r>
              <a:rPr lang="pl-PL" dirty="0"/>
              <a:t> </a:t>
            </a:r>
            <a:r>
              <a:rPr lang="pl-PL" dirty="0" err="1"/>
              <a:t>store</a:t>
            </a:r>
            <a:r>
              <a:rPr lang="pl-PL" dirty="0"/>
              <a:t> - </a:t>
            </a:r>
            <a:r>
              <a:rPr lang="pl-PL" dirty="0">
                <a:hlinkClick r:id="rId6"/>
              </a:rPr>
              <a:t>https://github.com/torhovland/blazor-redux</a:t>
            </a:r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6E23A-209F-4484-8B17-414EC420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616965-40B1-46EC-96DE-BA04769B9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More</a:t>
            </a:r>
            <a:r>
              <a:rPr lang="pl-PL" dirty="0"/>
              <a:t> on </a:t>
            </a:r>
            <a:r>
              <a:rPr lang="pl-PL" dirty="0">
                <a:hlinkClick r:id="rId7"/>
              </a:rPr>
              <a:t>https://blazor.net/community.html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57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F435-4733-4551-819C-E3E54190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Server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5C0D0-0466-4AB7-8F36-FF0251FD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Client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on the </a:t>
            </a:r>
            <a:r>
              <a:rPr lang="pl-PL" dirty="0" err="1"/>
              <a:t>server</a:t>
            </a:r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interaction</a:t>
            </a:r>
            <a:r>
              <a:rPr lang="pl-PL" dirty="0"/>
              <a:t> in 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transported</a:t>
            </a:r>
            <a:r>
              <a:rPr lang="pl-PL" dirty="0"/>
              <a:t> via </a:t>
            </a:r>
            <a:r>
              <a:rPr lang="pl-PL" dirty="0" err="1"/>
              <a:t>SignalR</a:t>
            </a:r>
            <a:r>
              <a:rPr lang="pl-PL" dirty="0"/>
              <a:t> to </a:t>
            </a:r>
            <a:r>
              <a:rPr lang="pl-PL" dirty="0" err="1"/>
              <a:t>server</a:t>
            </a:r>
            <a:r>
              <a:rPr lang="pl-PL" dirty="0"/>
              <a:t>,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executes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logic</a:t>
            </a:r>
            <a:r>
              <a:rPr lang="pl-PL" dirty="0"/>
              <a:t> and </a:t>
            </a:r>
            <a:r>
              <a:rPr lang="pl-PL" dirty="0" err="1"/>
              <a:t>transports</a:t>
            </a:r>
            <a:r>
              <a:rPr lang="pl-PL" dirty="0"/>
              <a:t> </a:t>
            </a:r>
            <a:r>
              <a:rPr lang="pl-PL" dirty="0" err="1"/>
              <a:t>back</a:t>
            </a:r>
            <a:r>
              <a:rPr lang="pl-PL" dirty="0"/>
              <a:t> DOM </a:t>
            </a:r>
            <a:r>
              <a:rPr lang="pl-PL" dirty="0" err="1"/>
              <a:t>updates</a:t>
            </a:r>
            <a:endParaRPr lang="pl-PL" dirty="0"/>
          </a:p>
          <a:p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server-side</a:t>
            </a:r>
            <a:r>
              <a:rPr lang="pl-PL" dirty="0"/>
              <a:t> / </a:t>
            </a:r>
            <a:r>
              <a:rPr lang="pl-PL" dirty="0" err="1"/>
              <a:t>client-side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one </a:t>
            </a:r>
            <a:r>
              <a:rPr lang="pl-PL" dirty="0" err="1"/>
              <a:t>line</a:t>
            </a:r>
            <a:r>
              <a:rPr lang="pl-PL" dirty="0"/>
              <a:t> of </a:t>
            </a:r>
            <a:r>
              <a:rPr lang="pl-PL" dirty="0" err="1"/>
              <a:t>code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AC0E5-6F59-4950-9930-E7249885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11182-A025-4725-A728-F93B0CA98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F435-4733-4551-819C-E3E54190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Server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5C0D0-0466-4AB7-8F36-FF0251FD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Pros:</a:t>
            </a:r>
          </a:p>
          <a:p>
            <a:pPr lvl="1"/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to run </a:t>
            </a:r>
            <a:r>
              <a:rPr lang="pl-PL" dirty="0" err="1"/>
              <a:t>this</a:t>
            </a:r>
            <a:endParaRPr lang="pl-PL" dirty="0"/>
          </a:p>
          <a:p>
            <a:pPr lvl="1"/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download</a:t>
            </a:r>
            <a:r>
              <a:rPr lang="pl-PL" dirty="0"/>
              <a:t> </a:t>
            </a:r>
            <a:r>
              <a:rPr lang="pl-PL" dirty="0" err="1"/>
              <a:t>size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significantly</a:t>
            </a:r>
            <a:r>
              <a:rPr lang="pl-PL" dirty="0"/>
              <a:t> </a:t>
            </a:r>
            <a:r>
              <a:rPr lang="pl-PL" dirty="0" err="1"/>
              <a:t>smaller</a:t>
            </a:r>
            <a:endParaRPr lang="pl-PL" dirty="0"/>
          </a:p>
          <a:p>
            <a:pPr lvl="1"/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pl-PL" dirty="0"/>
              <a:t> on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IO</a:t>
            </a:r>
          </a:p>
          <a:p>
            <a:pPr lvl="1"/>
            <a:r>
              <a:rPr lang="pl-PL" dirty="0" err="1"/>
              <a:t>Useful</a:t>
            </a:r>
            <a:r>
              <a:rPr lang="pl-PL" dirty="0"/>
              <a:t> for </a:t>
            </a:r>
            <a:r>
              <a:rPr lang="pl-PL" dirty="0" err="1"/>
              <a:t>clients</a:t>
            </a:r>
            <a:r>
              <a:rPr lang="pl-PL" dirty="0"/>
              <a:t> with </a:t>
            </a:r>
            <a:r>
              <a:rPr lang="pl-PL" dirty="0" err="1"/>
              <a:t>limited</a:t>
            </a:r>
            <a:r>
              <a:rPr lang="pl-PL" dirty="0"/>
              <a:t> </a:t>
            </a:r>
            <a:r>
              <a:rPr lang="pl-PL" dirty="0" err="1"/>
              <a:t>resources</a:t>
            </a:r>
            <a:endParaRPr lang="pl-PL" dirty="0"/>
          </a:p>
          <a:p>
            <a:pPr lvl="1"/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secure</a:t>
            </a:r>
            <a:r>
              <a:rPr lang="pl-PL" dirty="0"/>
              <a:t> –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stays</a:t>
            </a:r>
            <a:r>
              <a:rPr lang="pl-PL" dirty="0"/>
              <a:t> on the </a:t>
            </a:r>
            <a:r>
              <a:rPr lang="pl-PL" dirty="0" err="1"/>
              <a:t>server</a:t>
            </a:r>
            <a:endParaRPr lang="pl-PL" dirty="0"/>
          </a:p>
          <a:p>
            <a:r>
              <a:rPr lang="pl-PL" dirty="0" err="1"/>
              <a:t>Cons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Latency</a:t>
            </a:r>
            <a:endParaRPr lang="pl-PL" dirty="0"/>
          </a:p>
          <a:p>
            <a:pPr lvl="1"/>
            <a:r>
              <a:rPr lang="pl-PL" dirty="0"/>
              <a:t>No offline suport</a:t>
            </a:r>
          </a:p>
          <a:p>
            <a:pPr lvl="1"/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hardware –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manage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connections</a:t>
            </a:r>
            <a:r>
              <a:rPr lang="pl-PL" dirty="0"/>
              <a:t> and </a:t>
            </a:r>
            <a:r>
              <a:rPr lang="pl-PL" dirty="0" err="1"/>
              <a:t>gandle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AC0E5-6F59-4950-9930-E7249885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11182-A025-4725-A728-F93B0CA98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1FE-D9E6-4FE7-B0D0-337DCB28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Blazor-Electron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4F0014-07EA-486B-B937-C96636C5A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Run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inside</a:t>
            </a:r>
            <a:r>
              <a:rPr lang="pl-PL" dirty="0"/>
              <a:t> of </a:t>
            </a:r>
            <a:r>
              <a:rPr lang="pl-PL" dirty="0" err="1"/>
              <a:t>Electron</a:t>
            </a:r>
            <a:r>
              <a:rPr lang="pl-PL" dirty="0"/>
              <a:t> </a:t>
            </a:r>
            <a:r>
              <a:rPr lang="pl-PL" dirty="0" err="1"/>
              <a:t>shell</a:t>
            </a:r>
            <a:endParaRPr lang="pl-PL" dirty="0"/>
          </a:p>
          <a:p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to </a:t>
            </a:r>
            <a:r>
              <a:rPr lang="pl-PL" dirty="0" err="1"/>
              <a:t>finally</a:t>
            </a:r>
            <a:r>
              <a:rPr lang="pl-PL" dirty="0"/>
              <a:t> </a:t>
            </a:r>
            <a:r>
              <a:rPr lang="pl-PL" dirty="0" err="1"/>
              <a:t>bring</a:t>
            </a:r>
            <a:r>
              <a:rPr lang="pl-PL" dirty="0"/>
              <a:t> </a:t>
            </a:r>
            <a:r>
              <a:rPr lang="pl-PL" dirty="0" err="1"/>
              <a:t>possibility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cross platform desktop </a:t>
            </a:r>
            <a:r>
              <a:rPr lang="pl-PL" dirty="0" err="1"/>
              <a:t>applications</a:t>
            </a:r>
            <a:r>
              <a:rPr lang="pl-PL" dirty="0"/>
              <a:t> in .NET</a:t>
            </a:r>
          </a:p>
          <a:p>
            <a:r>
              <a:rPr lang="pl-PL" dirty="0" err="1"/>
              <a:t>Sample</a:t>
            </a:r>
            <a:r>
              <a:rPr lang="pl-PL" dirty="0"/>
              <a:t> by Steve Sanderson - </a:t>
            </a:r>
            <a:r>
              <a:rPr lang="en-US" dirty="0">
                <a:hlinkClick r:id="rId2"/>
              </a:rPr>
              <a:t>https://github.com/SteveSandersonMS/BlazorElectronExperiment.Sample</a:t>
            </a:r>
            <a:r>
              <a:rPr lang="pl-PL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3F3D-506E-493D-87CE-F316E0E4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C6475-C11B-4B25-AECD-949D181FD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3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9C73-24B6-42E4-B5DF-7040EDFC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Typed</a:t>
            </a:r>
            <a:r>
              <a:rPr lang="pl-PL" dirty="0"/>
              <a:t> </a:t>
            </a:r>
            <a:r>
              <a:rPr lang="pl-PL" dirty="0" err="1"/>
              <a:t>APIs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7ADF7-EA4D-4E93-ACB9-729C15FF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Emitting</a:t>
            </a:r>
            <a:r>
              <a:rPr lang="pl-PL" dirty="0"/>
              <a:t> </a:t>
            </a:r>
            <a:r>
              <a:rPr lang="pl-PL" dirty="0" err="1"/>
              <a:t>strongly</a:t>
            </a:r>
            <a:r>
              <a:rPr lang="pl-PL" dirty="0"/>
              <a:t> </a:t>
            </a:r>
            <a:r>
              <a:rPr lang="pl-PL" dirty="0" err="1"/>
              <a:t>typing</a:t>
            </a:r>
            <a:r>
              <a:rPr lang="pl-PL" dirty="0"/>
              <a:t> C# </a:t>
            </a:r>
            <a:r>
              <a:rPr lang="pl-PL" dirty="0" err="1"/>
              <a:t>code</a:t>
            </a:r>
            <a:r>
              <a:rPr lang="pl-PL" dirty="0"/>
              <a:t> from </a:t>
            </a:r>
            <a:r>
              <a:rPr lang="pl-PL" dirty="0" err="1"/>
              <a:t>TypeScript</a:t>
            </a:r>
            <a:r>
              <a:rPr lang="pl-PL" dirty="0"/>
              <a:t> definitione </a:t>
            </a:r>
            <a:r>
              <a:rPr lang="pl-PL" dirty="0" err="1"/>
              <a:t>files</a:t>
            </a:r>
            <a:endParaRPr lang="pl-PL" dirty="0"/>
          </a:p>
          <a:p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OpenAPI</a:t>
            </a:r>
            <a:r>
              <a:rPr lang="pl-PL" dirty="0"/>
              <a:t>/</a:t>
            </a:r>
            <a:r>
              <a:rPr lang="pl-PL" dirty="0" err="1"/>
              <a:t>Swagger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in ASP.NET </a:t>
            </a:r>
            <a:r>
              <a:rPr lang="pl-PL" dirty="0" err="1"/>
              <a:t>Core</a:t>
            </a:r>
            <a:r>
              <a:rPr lang="pl-PL" dirty="0"/>
              <a:t> 2.2 </a:t>
            </a:r>
            <a:r>
              <a:rPr lang="pl-PL" dirty="0" err="1"/>
              <a:t>you’ll</a:t>
            </a:r>
            <a:r>
              <a:rPr lang="pl-PL" dirty="0"/>
              <a:t> be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access</a:t>
            </a:r>
            <a:r>
              <a:rPr lang="pl-PL" dirty="0"/>
              <a:t> REST </a:t>
            </a:r>
            <a:r>
              <a:rPr lang="pl-PL" dirty="0" err="1"/>
              <a:t>APIs</a:t>
            </a:r>
            <a:r>
              <a:rPr lang="pl-PL" dirty="0"/>
              <a:t> in </a:t>
            </a:r>
            <a:r>
              <a:rPr lang="pl-PL" dirty="0" err="1"/>
              <a:t>strongly-typed</a:t>
            </a:r>
            <a:r>
              <a:rPr lang="pl-PL" dirty="0"/>
              <a:t> </a:t>
            </a:r>
            <a:r>
              <a:rPr lang="pl-PL" dirty="0" err="1"/>
              <a:t>way</a:t>
            </a:r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–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 was </a:t>
            </a:r>
            <a:r>
              <a:rPr lang="pl-PL" dirty="0" err="1"/>
              <a:t>loosely</a:t>
            </a:r>
            <a:r>
              <a:rPr lang="pl-PL" dirty="0"/>
              <a:t> </a:t>
            </a:r>
            <a:r>
              <a:rPr lang="pl-PL" dirty="0" err="1"/>
              <a:t>typed</a:t>
            </a:r>
            <a:r>
              <a:rPr lang="pl-PL" dirty="0"/>
              <a:t> and/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magic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strongly</a:t>
            </a:r>
            <a:r>
              <a:rPr lang="pl-PL" dirty="0"/>
              <a:t> </a:t>
            </a:r>
            <a:r>
              <a:rPr lang="pl-PL" dirty="0" err="1"/>
              <a:t>typed</a:t>
            </a:r>
            <a:r>
              <a:rPr lang="pl-PL" dirty="0"/>
              <a:t> and </a:t>
            </a:r>
            <a:r>
              <a:rPr lang="pl-PL" dirty="0" err="1"/>
              <a:t>available</a:t>
            </a:r>
            <a:r>
              <a:rPr lang="pl-PL" dirty="0"/>
              <a:t> via IntelliSense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EE08-D12F-489B-9B2B-321DBE35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03666-3F76-4432-9C95-C84D64683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4CF-3540-48A1-A33E-0E14260B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4A67ED-05F6-4A41-9477-FAD28437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Full </a:t>
            </a:r>
            <a:r>
              <a:rPr lang="pl-PL" dirty="0" err="1"/>
              <a:t>debugging</a:t>
            </a:r>
            <a:r>
              <a:rPr lang="pl-PL" dirty="0"/>
              <a:t> in </a:t>
            </a:r>
            <a:r>
              <a:rPr lang="pl-PL" dirty="0" err="1"/>
              <a:t>browsers</a:t>
            </a:r>
            <a:r>
              <a:rPr lang="pl-PL" dirty="0"/>
              <a:t> and in the IDE</a:t>
            </a:r>
          </a:p>
          <a:p>
            <a:r>
              <a:rPr lang="pl-PL" dirty="0" err="1"/>
              <a:t>Polyfill</a:t>
            </a:r>
            <a:r>
              <a:rPr lang="pl-PL" dirty="0"/>
              <a:t> via asm.js</a:t>
            </a:r>
          </a:p>
          <a:p>
            <a:r>
              <a:rPr lang="pl-PL" dirty="0"/>
              <a:t>Live </a:t>
            </a:r>
            <a:r>
              <a:rPr lang="pl-PL" dirty="0" err="1"/>
              <a:t>reload</a:t>
            </a:r>
            <a:endParaRPr lang="pl-PL" dirty="0"/>
          </a:p>
          <a:p>
            <a:r>
              <a:rPr lang="pl-PL" dirty="0" err="1"/>
              <a:t>Forms</a:t>
            </a:r>
            <a:r>
              <a:rPr lang="pl-PL" dirty="0"/>
              <a:t> and </a:t>
            </a:r>
            <a:r>
              <a:rPr lang="pl-PL" dirty="0" err="1"/>
              <a:t>validation</a:t>
            </a:r>
            <a:endParaRPr lang="pl-PL" dirty="0"/>
          </a:p>
          <a:p>
            <a:r>
              <a:rPr lang="pl-PL" dirty="0"/>
              <a:t>PWA </a:t>
            </a:r>
            <a:r>
              <a:rPr lang="pl-PL" dirty="0" err="1"/>
              <a:t>support</a:t>
            </a:r>
            <a:endParaRPr lang="pl-PL" dirty="0"/>
          </a:p>
          <a:p>
            <a:r>
              <a:rPr lang="pl-PL" dirty="0"/>
              <a:t>Real-</a:t>
            </a:r>
            <a:r>
              <a:rPr lang="pl-PL" dirty="0" err="1"/>
              <a:t>time</a:t>
            </a:r>
            <a:r>
              <a:rPr lang="pl-PL" dirty="0"/>
              <a:t> data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SignalR</a:t>
            </a:r>
            <a:endParaRPr lang="pl-PL" dirty="0"/>
          </a:p>
          <a:p>
            <a:r>
              <a:rPr lang="pl-PL" dirty="0"/>
              <a:t>HTTP </a:t>
            </a:r>
            <a:r>
              <a:rPr lang="pl-PL" dirty="0" err="1"/>
              <a:t>caching</a:t>
            </a:r>
            <a:endParaRPr lang="pl-PL" dirty="0"/>
          </a:p>
          <a:p>
            <a:r>
              <a:rPr lang="pl-PL" dirty="0"/>
              <a:t>AOT </a:t>
            </a:r>
            <a:r>
              <a:rPr lang="pl-PL" dirty="0" err="1"/>
              <a:t>compiling</a:t>
            </a:r>
            <a:r>
              <a:rPr lang="pl-PL" dirty="0"/>
              <a:t> and </a:t>
            </a:r>
            <a:r>
              <a:rPr lang="pl-PL" dirty="0" err="1"/>
              <a:t>other</a:t>
            </a:r>
            <a:r>
              <a:rPr lang="pl-PL" dirty="0"/>
              <a:t> performance </a:t>
            </a:r>
            <a:r>
              <a:rPr lang="pl-PL" dirty="0" err="1"/>
              <a:t>improvements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4F4D4-1525-4074-8051-4A1CF3EC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C35AC9-5321-4CAD-AFDE-4A71522B9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5A1-65F6-4AEA-A91A-9240661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Disclaimer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78116-A1E9-4499-B834-3593C2D5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613" y="4615088"/>
            <a:ext cx="20677188" cy="8006332"/>
          </a:xfrm>
        </p:spPr>
        <p:txBody>
          <a:bodyPr/>
          <a:lstStyle/>
          <a:p>
            <a:r>
              <a:rPr lang="pl-PL" dirty="0" err="1"/>
              <a:t>I’m</a:t>
            </a:r>
            <a:r>
              <a:rPr lang="pl-PL" dirty="0"/>
              <a:t> a </a:t>
            </a:r>
            <a:r>
              <a:rPr lang="pl-PL" dirty="0" err="1"/>
              <a:t>backend</a:t>
            </a:r>
            <a:r>
              <a:rPr lang="pl-PL" dirty="0"/>
              <a:t> developer and not a fan of </a:t>
            </a:r>
            <a:r>
              <a:rPr lang="pl-PL" dirty="0" err="1"/>
              <a:t>Javascript</a:t>
            </a:r>
            <a:r>
              <a:rPr lang="pl-PL" dirty="0"/>
              <a:t>, but I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moment of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logic</a:t>
            </a:r>
            <a:r>
              <a:rPr lang="pl-PL" dirty="0"/>
              <a:t> choice. I want WASM + </a:t>
            </a:r>
            <a:r>
              <a:rPr lang="pl-PL" dirty="0" err="1"/>
              <a:t>Blazor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alternative</a:t>
            </a:r>
            <a:r>
              <a:rPr lang="pl-PL" dirty="0"/>
              <a:t>.</a:t>
            </a:r>
          </a:p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technology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in development,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parts</a:t>
            </a:r>
            <a:r>
              <a:rPr lang="pl-PL" dirty="0"/>
              <a:t> of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to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years</a:t>
            </a:r>
            <a:r>
              <a:rPr lang="pl-PL" dirty="0"/>
              <a:t> </a:t>
            </a:r>
            <a:r>
              <a:rPr lang="pl-PL" dirty="0" err="1"/>
              <a:t>until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finished</a:t>
            </a:r>
            <a:r>
              <a:rPr lang="pl-PL" dirty="0"/>
              <a:t> and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I </a:t>
            </a:r>
            <a:r>
              <a:rPr lang="pl-PL" dirty="0" err="1"/>
              <a:t>present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DB14-6871-40FB-A698-1F8EB66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8FF5-E9A0-4787-83B4-605665FE0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720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8255-DF9A-43B3-B5AE-B1C9775B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Riscs</a:t>
            </a:r>
            <a:r>
              <a:rPr lang="pl-PL" dirty="0"/>
              <a:t> to </a:t>
            </a:r>
            <a:r>
              <a:rPr lang="pl-PL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F6FF-4021-4FE5-86B7-D29513FDB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in </a:t>
            </a:r>
            <a:r>
              <a:rPr lang="pl-PL" dirty="0" err="1"/>
              <a:t>experimental</a:t>
            </a:r>
            <a:r>
              <a:rPr lang="pl-PL" dirty="0"/>
              <a:t> </a:t>
            </a:r>
            <a:r>
              <a:rPr lang="pl-PL" dirty="0" err="1"/>
              <a:t>phase</a:t>
            </a:r>
            <a:r>
              <a:rPr lang="pl-PL" dirty="0"/>
              <a:t> – Microsoft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bail</a:t>
            </a:r>
            <a:r>
              <a:rPr lang="pl-PL" dirty="0"/>
              <a:t> out</a:t>
            </a:r>
          </a:p>
          <a:p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not </a:t>
            </a:r>
            <a:r>
              <a:rPr lang="pl-PL" dirty="0" err="1"/>
              <a:t>deliver</a:t>
            </a:r>
            <a:endParaRPr lang="pl-PL" dirty="0"/>
          </a:p>
          <a:p>
            <a:r>
              <a:rPr lang="pl-PL" dirty="0"/>
              <a:t>File </a:t>
            </a:r>
            <a:r>
              <a:rPr lang="pl-PL" dirty="0" err="1"/>
              <a:t>size</a:t>
            </a:r>
            <a:r>
              <a:rPr lang="pl-PL" dirty="0"/>
              <a:t> – </a:t>
            </a:r>
            <a:r>
              <a:rPr lang="pl-PL" dirty="0" err="1"/>
              <a:t>larger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js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download</a:t>
            </a:r>
            <a:r>
              <a:rPr lang="pl-PL" dirty="0"/>
              <a:t> </a:t>
            </a:r>
            <a:r>
              <a:rPr lang="pl-PL" dirty="0" err="1"/>
              <a:t>pretty</a:t>
            </a:r>
            <a:r>
              <a:rPr lang="pl-PL" dirty="0"/>
              <a:t> much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Mitigated</a:t>
            </a:r>
            <a:r>
              <a:rPr lang="pl-PL" dirty="0"/>
              <a:t> by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shaking</a:t>
            </a:r>
            <a:r>
              <a:rPr lang="pl-PL" dirty="0"/>
              <a:t> and </a:t>
            </a:r>
            <a:r>
              <a:rPr lang="pl-PL" dirty="0" err="1"/>
              <a:t>caching</a:t>
            </a:r>
            <a:endParaRPr lang="pl-PL" dirty="0"/>
          </a:p>
          <a:p>
            <a:r>
              <a:rPr lang="pl-PL" dirty="0"/>
              <a:t>Performance – vanilla.js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faster</a:t>
            </a:r>
            <a:endParaRPr lang="pl-PL" dirty="0"/>
          </a:p>
          <a:p>
            <a:pPr lvl="1"/>
            <a:r>
              <a:rPr lang="pl-PL" dirty="0" err="1"/>
              <a:t>Mitigated</a:t>
            </a:r>
            <a:r>
              <a:rPr lang="pl-PL" dirty="0"/>
              <a:t> by AOT </a:t>
            </a:r>
            <a:r>
              <a:rPr lang="pl-PL" dirty="0" err="1"/>
              <a:t>compilation</a:t>
            </a:r>
            <a:r>
              <a:rPr lang="pl-PL" dirty="0"/>
              <a:t> and </a:t>
            </a:r>
            <a:r>
              <a:rPr lang="pl-PL" dirty="0" err="1"/>
              <a:t>improvements</a:t>
            </a:r>
            <a:r>
              <a:rPr lang="pl-PL" dirty="0"/>
              <a:t> in WASM </a:t>
            </a:r>
            <a:r>
              <a:rPr lang="pl-PL" dirty="0" err="1"/>
              <a:t>itself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C90FD-E5E6-44CC-88C6-00113C40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30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B6761-52AA-4C8F-8581-517AACD62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6E2C-BD8F-4D0A-BD46-014C496C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1A85C-9F4F-4EC3-B890-A738D3B8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 err="1"/>
              <a:t>Transpiled</a:t>
            </a:r>
            <a:r>
              <a:rPr lang="pl-PL" dirty="0"/>
              <a:t> C# -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whole</a:t>
            </a:r>
            <a:r>
              <a:rPr lang="pl-PL" dirty="0"/>
              <a:t> .NET</a:t>
            </a:r>
          </a:p>
          <a:p>
            <a:pPr marL="457200" indent="-457200"/>
            <a:r>
              <a:rPr lang="pl-PL" dirty="0"/>
              <a:t>Silverlight –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</a:t>
            </a:r>
            <a:r>
              <a:rPr lang="pl-PL" dirty="0" err="1"/>
              <a:t>installed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on mobile!</a:t>
            </a:r>
          </a:p>
          <a:p>
            <a:pPr marL="457200" indent="-457200"/>
            <a:r>
              <a:rPr lang="pl-PL" dirty="0" err="1"/>
              <a:t>WebForms</a:t>
            </a:r>
            <a:r>
              <a:rPr lang="pl-PL" dirty="0"/>
              <a:t> –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try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around</a:t>
            </a:r>
            <a:r>
              <a:rPr lang="pl-PL" dirty="0"/>
              <a:t> web </a:t>
            </a:r>
            <a:r>
              <a:rPr lang="pl-PL" dirty="0" err="1"/>
              <a:t>standards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CBB26-192E-42AF-9FBA-47147B78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EF2D6-F888-4C8A-9F40-56C081D2D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0" dirty="0"/>
          </a:p>
        </p:txBody>
      </p:sp>
    </p:spTree>
    <p:extLst>
      <p:ext uri="{BB962C8B-B14F-4D97-AF65-F5344CB8AC3E}">
        <p14:creationId xmlns:p14="http://schemas.microsoft.com/office/powerpoint/2010/main" val="2928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C9C1-9111-40B4-A93E-97318225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r>
              <a:rPr lang="pl-PL" dirty="0"/>
              <a:t> as part of .NET </a:t>
            </a:r>
            <a:r>
              <a:rPr lang="pl-PL" dirty="0" err="1"/>
              <a:t>Core</a:t>
            </a:r>
            <a:r>
              <a:rPr lang="pl-PL" dirty="0"/>
              <a:t>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8C758F-661F-44E6-88EC-B454FA85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 err="1"/>
              <a:t>Around</a:t>
            </a:r>
            <a:r>
              <a:rPr lang="pl-PL" dirty="0"/>
              <a:t> Q2/Q3 of 2019</a:t>
            </a:r>
          </a:p>
          <a:p>
            <a:pPr marL="457200" indent="-457200"/>
            <a:r>
              <a:rPr lang="pl-PL" dirty="0"/>
              <a:t>First version –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server-side</a:t>
            </a:r>
            <a:endParaRPr lang="pl-PL" dirty="0"/>
          </a:p>
          <a:p>
            <a:pPr marL="457200" indent="-457200"/>
            <a:r>
              <a:rPr lang="pl-PL" dirty="0" err="1"/>
              <a:t>Change</a:t>
            </a:r>
            <a:r>
              <a:rPr lang="pl-PL" dirty="0"/>
              <a:t> to </a:t>
            </a:r>
            <a:r>
              <a:rPr lang="pl-PL" dirty="0" err="1"/>
              <a:t>client-side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one </a:t>
            </a:r>
            <a:r>
              <a:rPr lang="pl-PL" dirty="0" err="1"/>
              <a:t>line</a:t>
            </a:r>
            <a:r>
              <a:rPr lang="pl-PL" dirty="0"/>
              <a:t> of </a:t>
            </a:r>
            <a:r>
              <a:rPr lang="pl-PL" dirty="0" err="1"/>
              <a:t>code</a:t>
            </a:r>
            <a:endParaRPr lang="pl-PL" dirty="0"/>
          </a:p>
          <a:p>
            <a:pPr marL="457200" indent="-457200"/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Razor</a:t>
            </a:r>
            <a:r>
              <a:rPr lang="pl-PL" dirty="0"/>
              <a:t> Components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FC4AD-BE60-46BC-81EE-496F0D21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3516B-4EAA-41FE-8789-6491D84C6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9B5A-D695-4997-80B1-A03D7FB6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should</a:t>
            </a:r>
            <a:r>
              <a:rPr lang="pl-PL" dirty="0"/>
              <a:t> I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F63B6E-C9A8-4445-AA85-A3E9D92E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version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supports</a:t>
            </a:r>
            <a:r>
              <a:rPr lang="pl-PL" dirty="0"/>
              <a:t> a lot of </a:t>
            </a:r>
            <a:r>
              <a:rPr lang="pl-PL" dirty="0" err="1"/>
              <a:t>stuff</a:t>
            </a:r>
            <a:r>
              <a:rPr lang="pl-PL" dirty="0"/>
              <a:t> – </a:t>
            </a:r>
            <a:r>
              <a:rPr lang="pl-PL" dirty="0" err="1"/>
              <a:t>try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for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projects</a:t>
            </a:r>
            <a:endParaRPr lang="pl-PL" dirty="0"/>
          </a:p>
          <a:p>
            <a:r>
              <a:rPr lang="pl-PL" dirty="0" err="1"/>
              <a:t>When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3 with </a:t>
            </a:r>
            <a:r>
              <a:rPr lang="pl-PL" dirty="0" err="1"/>
              <a:t>Razor</a:t>
            </a:r>
            <a:r>
              <a:rPr lang="pl-PL" dirty="0"/>
              <a:t> Components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year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in </a:t>
            </a:r>
            <a:r>
              <a:rPr lang="pl-PL" dirty="0" err="1"/>
              <a:t>smaller</a:t>
            </a:r>
            <a:r>
              <a:rPr lang="pl-PL" dirty="0"/>
              <a:t> non </a:t>
            </a:r>
            <a:r>
              <a:rPr lang="pl-PL" dirty="0" err="1"/>
              <a:t>critical</a:t>
            </a:r>
            <a:r>
              <a:rPr lang="pl-PL" dirty="0"/>
              <a:t> </a:t>
            </a:r>
            <a:r>
              <a:rPr lang="pl-PL" dirty="0" err="1"/>
              <a:t>projects</a:t>
            </a:r>
            <a:r>
              <a:rPr lang="pl-PL" dirty="0"/>
              <a:t> </a:t>
            </a:r>
            <a:r>
              <a:rPr lang="pl-PL" dirty="0" err="1"/>
              <a:t>taking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account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disadvantages</a:t>
            </a:r>
            <a:endParaRPr lang="pl-PL" dirty="0"/>
          </a:p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becomes</a:t>
            </a:r>
            <a:r>
              <a:rPr lang="pl-PL" dirty="0"/>
              <a:t> popular and </a:t>
            </a:r>
            <a:r>
              <a:rPr lang="pl-PL" dirty="0" err="1"/>
              <a:t>implement</a:t>
            </a:r>
            <a:r>
              <a:rPr lang="pl-PL" dirty="0"/>
              <a:t> most </a:t>
            </a:r>
            <a:r>
              <a:rPr lang="pl-PL" dirty="0" err="1"/>
              <a:t>needed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ready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in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my </a:t>
            </a:r>
            <a:r>
              <a:rPr lang="pl-PL" dirty="0" err="1"/>
              <a:t>guess</a:t>
            </a:r>
            <a:r>
              <a:rPr lang="pl-PL" dirty="0"/>
              <a:t>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3D1AC-FA15-4D33-925F-B26B3506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0A1A-EFAE-4B6D-8C9B-331266F4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Strictly</a:t>
            </a:r>
            <a:r>
              <a:rPr lang="pl-PL" dirty="0"/>
              <a:t> my </a:t>
            </a:r>
            <a:r>
              <a:rPr lang="pl-PL" dirty="0" err="1"/>
              <a:t>opinion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07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Concluding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960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269E-1644-43B6-898E-A54E8AD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6ECE-2E05-4D42-9E74-5F91D003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Binary</a:t>
            </a:r>
            <a:r>
              <a:rPr lang="pl-PL" dirty="0"/>
              <a:t> format of </a:t>
            </a:r>
            <a:r>
              <a:rPr lang="pl-PL" dirty="0" err="1"/>
              <a:t>executable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web and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environments</a:t>
            </a:r>
            <a:endParaRPr lang="pl-PL" dirty="0"/>
          </a:p>
          <a:p>
            <a:r>
              <a:rPr lang="pl-PL" dirty="0" err="1"/>
              <a:t>Currently</a:t>
            </a:r>
            <a:r>
              <a:rPr lang="pl-PL" dirty="0"/>
              <a:t> MVP, but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bright</a:t>
            </a:r>
            <a:r>
              <a:rPr lang="pl-PL" dirty="0"/>
              <a:t> </a:t>
            </a:r>
            <a:r>
              <a:rPr lang="pl-PL" dirty="0" err="1"/>
              <a:t>future</a:t>
            </a:r>
            <a:endParaRPr lang="pl-PL" dirty="0"/>
          </a:p>
          <a:p>
            <a:r>
              <a:rPr lang="pl-PL" dirty="0" err="1"/>
              <a:t>Supported</a:t>
            </a:r>
            <a:r>
              <a:rPr lang="pl-PL" dirty="0"/>
              <a:t> by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browsers</a:t>
            </a:r>
            <a:r>
              <a:rPr lang="pl-PL" dirty="0"/>
              <a:t> and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creators</a:t>
            </a:r>
            <a:endParaRPr lang="pl-PL" dirty="0"/>
          </a:p>
          <a:p>
            <a:r>
              <a:rPr lang="pl-PL" dirty="0"/>
              <a:t>In my </a:t>
            </a:r>
            <a:r>
              <a:rPr lang="pl-PL" dirty="0" err="1"/>
              <a:t>opinion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prospects</a:t>
            </a:r>
            <a:r>
              <a:rPr lang="pl-PL" dirty="0"/>
              <a:t> to </a:t>
            </a:r>
            <a:r>
              <a:rPr lang="pl-PL" dirty="0" err="1"/>
              <a:t>dramatically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day</a:t>
            </a:r>
            <a:r>
              <a:rPr lang="pl-PL" dirty="0"/>
              <a:t>-to-</a:t>
            </a:r>
            <a:r>
              <a:rPr lang="pl-PL" dirty="0" err="1"/>
              <a:t>day</a:t>
            </a:r>
            <a:r>
              <a:rPr lang="pl-PL" dirty="0"/>
              <a:t> </a:t>
            </a:r>
            <a:r>
              <a:rPr lang="pl-PL" dirty="0" err="1"/>
              <a:t>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8C2A0-9B9C-4D7E-9E84-A8B218F0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35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EF418-973C-455A-90FD-EF164E5DA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7ADF-F7CA-43EC-B641-434979C3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3FF9-E0D4-4F71-BF74-AE29B01C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rich</a:t>
            </a:r>
            <a:r>
              <a:rPr lang="pl-PL" dirty="0"/>
              <a:t> </a:t>
            </a:r>
            <a:r>
              <a:rPr lang="pl-PL" dirty="0" err="1"/>
              <a:t>interactive</a:t>
            </a:r>
            <a:r>
              <a:rPr lang="pl-PL" dirty="0"/>
              <a:t> web </a:t>
            </a:r>
            <a:r>
              <a:rPr lang="pl-PL" dirty="0" err="1"/>
              <a:t>pages</a:t>
            </a:r>
            <a:r>
              <a:rPr lang="pl-PL" dirty="0"/>
              <a:t> (and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)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C#</a:t>
            </a:r>
          </a:p>
          <a:p>
            <a:r>
              <a:rPr lang="pl-PL" dirty="0" err="1"/>
              <a:t>Still</a:t>
            </a:r>
            <a:r>
              <a:rPr lang="pl-PL" dirty="0"/>
              <a:t> in development, but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bright</a:t>
            </a:r>
            <a:r>
              <a:rPr lang="pl-PL" dirty="0"/>
              <a:t> </a:t>
            </a:r>
            <a:r>
              <a:rPr lang="pl-PL" dirty="0" err="1"/>
              <a:t>future</a:t>
            </a:r>
            <a:endParaRPr lang="pl-PL" dirty="0"/>
          </a:p>
          <a:p>
            <a:r>
              <a:rPr lang="pl-PL" dirty="0" err="1"/>
              <a:t>Simplifies</a:t>
            </a:r>
            <a:r>
              <a:rPr lang="pl-PL" dirty="0"/>
              <a:t> a lot of development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B31A-13AD-4075-9719-402D5F0B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36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8B2E5-DB24-4C08-BB8B-16BCEC032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33FA-B2E3-4B5C-9FB7-930DC9A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Should</a:t>
            </a:r>
            <a:r>
              <a:rPr lang="pl-PL" dirty="0"/>
              <a:t> I </a:t>
            </a:r>
            <a:r>
              <a:rPr lang="pl-PL" dirty="0" err="1"/>
              <a:t>learn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EE7E-FF8A-47A5-A31D-7C67C140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Not </a:t>
            </a:r>
            <a:r>
              <a:rPr lang="pl-PL" dirty="0" err="1"/>
              <a:t>unless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writing</a:t>
            </a:r>
            <a:r>
              <a:rPr lang="pl-PL" dirty="0"/>
              <a:t> a </a:t>
            </a:r>
            <a:r>
              <a:rPr lang="pl-PL" dirty="0" err="1"/>
              <a:t>compiler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want to </a:t>
            </a:r>
            <a:r>
              <a:rPr lang="pl-PL" dirty="0" err="1"/>
              <a:t>use</a:t>
            </a:r>
            <a:r>
              <a:rPr lang="pl-PL" dirty="0"/>
              <a:t> WASM for performance </a:t>
            </a:r>
            <a:r>
              <a:rPr lang="pl-PL" dirty="0" err="1"/>
              <a:t>gains</a:t>
            </a:r>
            <a:r>
              <a:rPr lang="pl-PL" dirty="0"/>
              <a:t> in </a:t>
            </a:r>
            <a:r>
              <a:rPr lang="pl-PL" dirty="0" err="1"/>
              <a:t>js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But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to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</a:t>
            </a:r>
            <a:r>
              <a:rPr lang="pl-PL" dirty="0" err="1"/>
              <a:t>underneath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AC65-E1B0-45BF-8C11-DF145EB6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37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8CBB-E8D8-4DBF-85D5-52CD26EC3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13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07AE-9319-4DFD-AC3D-110F6EEC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replace</a:t>
            </a:r>
            <a:r>
              <a:rPr lang="pl-PL" dirty="0"/>
              <a:t>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848D-788B-42CF-B1BD-39BC1C108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612" y="4504606"/>
            <a:ext cx="20677188" cy="8006332"/>
          </a:xfrm>
        </p:spPr>
        <p:txBody>
          <a:bodyPr/>
          <a:lstStyle/>
          <a:p>
            <a:r>
              <a:rPr lang="pl-PL" dirty="0" err="1"/>
              <a:t>Quoting</a:t>
            </a:r>
            <a:r>
              <a:rPr lang="pl-PL" dirty="0"/>
              <a:t> WASM </a:t>
            </a:r>
            <a:r>
              <a:rPr lang="pl-PL" dirty="0" err="1"/>
              <a:t>creators</a:t>
            </a:r>
            <a:r>
              <a:rPr lang="pl-PL" dirty="0"/>
              <a:t> – „</a:t>
            </a:r>
            <a:r>
              <a:rPr lang="en-US" dirty="0"/>
              <a:t>No! </a:t>
            </a:r>
            <a:r>
              <a:rPr lang="en-US" dirty="0" err="1"/>
              <a:t>WebAssembly</a:t>
            </a:r>
            <a:r>
              <a:rPr lang="en-US" dirty="0"/>
              <a:t> is designed to be a complement to, not replacement of, JavaScript.</a:t>
            </a:r>
            <a:r>
              <a:rPr lang="pl-PL" dirty="0"/>
              <a:t>” - </a:t>
            </a:r>
            <a:r>
              <a:rPr lang="pl-PL" dirty="0">
                <a:hlinkClick r:id="rId2"/>
              </a:rPr>
              <a:t>https://webassembly.org/docs/faq/</a:t>
            </a:r>
            <a:r>
              <a:rPr lang="pl-PL" dirty="0"/>
              <a:t> </a:t>
            </a:r>
          </a:p>
          <a:p>
            <a:r>
              <a:rPr lang="pl-PL" dirty="0"/>
              <a:t>In my </a:t>
            </a:r>
            <a:r>
              <a:rPr lang="pl-PL" dirty="0" err="1"/>
              <a:t>opinion</a:t>
            </a:r>
            <a:r>
              <a:rPr lang="pl-PL" dirty="0"/>
              <a:t> no, but:</a:t>
            </a:r>
          </a:p>
          <a:p>
            <a:pPr lvl="1"/>
            <a:r>
              <a:rPr lang="pl-PL" dirty="0"/>
              <a:t>It </a:t>
            </a:r>
            <a:r>
              <a:rPr lang="pl-PL" dirty="0" err="1"/>
              <a:t>won’t</a:t>
            </a:r>
            <a:r>
              <a:rPr lang="pl-PL" dirty="0"/>
              <a:t> </a:t>
            </a:r>
            <a:r>
              <a:rPr lang="pl-PL" dirty="0" err="1"/>
              <a:t>happen</a:t>
            </a:r>
            <a:r>
              <a:rPr lang="pl-PL" dirty="0"/>
              <a:t> in </a:t>
            </a:r>
            <a:r>
              <a:rPr lang="pl-PL" dirty="0" err="1"/>
              <a:t>near</a:t>
            </a:r>
            <a:r>
              <a:rPr lang="pl-PL" dirty="0"/>
              <a:t> </a:t>
            </a:r>
            <a:r>
              <a:rPr lang="pl-PL" dirty="0" err="1"/>
              <a:t>future</a:t>
            </a:r>
            <a:r>
              <a:rPr lang="pl-PL" dirty="0"/>
              <a:t>, WASM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a MVP,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lot of </a:t>
            </a:r>
            <a:r>
              <a:rPr lang="pl-PL" dirty="0" err="1"/>
              <a:t>work</a:t>
            </a:r>
            <a:r>
              <a:rPr lang="pl-PL" dirty="0"/>
              <a:t> to be </a:t>
            </a:r>
            <a:r>
              <a:rPr lang="pl-PL" dirty="0" err="1"/>
              <a:t>done</a:t>
            </a:r>
            <a:r>
              <a:rPr lang="pl-PL" dirty="0"/>
              <a:t> on </a:t>
            </a:r>
            <a:r>
              <a:rPr lang="pl-PL" dirty="0" err="1"/>
              <a:t>browsers</a:t>
            </a:r>
            <a:r>
              <a:rPr lang="pl-PL" dirty="0"/>
              <a:t>, </a:t>
            </a:r>
            <a:r>
              <a:rPr lang="pl-PL" dirty="0" err="1"/>
              <a:t>compilers</a:t>
            </a:r>
            <a:r>
              <a:rPr lang="pl-PL" dirty="0"/>
              <a:t> and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creators</a:t>
            </a:r>
            <a:endParaRPr lang="pl-PL" dirty="0"/>
          </a:p>
          <a:p>
            <a:pPr lvl="1"/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lot of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in </a:t>
            </a:r>
            <a:r>
              <a:rPr lang="pl-PL" dirty="0" err="1"/>
              <a:t>js</a:t>
            </a:r>
            <a:r>
              <a:rPr lang="pl-PL" dirty="0"/>
              <a:t> –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be </a:t>
            </a:r>
            <a:r>
              <a:rPr lang="pl-PL" dirty="0" err="1"/>
              <a:t>maintaned</a:t>
            </a:r>
            <a:endParaRPr lang="pl-PL" dirty="0"/>
          </a:p>
          <a:p>
            <a:pPr lvl="1"/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prefer</a:t>
            </a:r>
            <a:r>
              <a:rPr lang="pl-PL" dirty="0"/>
              <a:t> </a:t>
            </a:r>
            <a:r>
              <a:rPr lang="pl-PL" dirty="0" err="1"/>
              <a:t>js</a:t>
            </a:r>
            <a:endParaRPr lang="pl-PL" dirty="0"/>
          </a:p>
          <a:p>
            <a:pPr lvl="1"/>
            <a:r>
              <a:rPr lang="pl-PL" dirty="0"/>
              <a:t>But WASM </a:t>
            </a:r>
            <a:r>
              <a:rPr lang="pl-PL" dirty="0" err="1"/>
              <a:t>gives</a:t>
            </a:r>
            <a:r>
              <a:rPr lang="pl-PL" dirty="0"/>
              <a:t> choice, </a:t>
            </a:r>
            <a:r>
              <a:rPr lang="pl-PL" dirty="0" err="1"/>
              <a:t>you</a:t>
            </a:r>
            <a:r>
              <a:rPr lang="pl-PL" dirty="0"/>
              <a:t> want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in </a:t>
            </a:r>
            <a:r>
              <a:rPr lang="pl-PL" dirty="0" err="1"/>
              <a:t>Javascript</a:t>
            </a:r>
            <a:r>
              <a:rPr lang="pl-PL" dirty="0"/>
              <a:t> and in </a:t>
            </a:r>
            <a:r>
              <a:rPr lang="pl-PL" dirty="0" err="1"/>
              <a:t>coming</a:t>
            </a:r>
            <a:r>
              <a:rPr lang="pl-PL" dirty="0"/>
              <a:t> </a:t>
            </a:r>
            <a:r>
              <a:rPr lang="pl-PL" dirty="0" err="1"/>
              <a:t>years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won’t</a:t>
            </a:r>
            <a:r>
              <a:rPr lang="pl-PL" dirty="0"/>
              <a:t>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naturally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js</a:t>
            </a:r>
            <a:r>
              <a:rPr lang="pl-PL" dirty="0"/>
              <a:t> </a:t>
            </a:r>
            <a:r>
              <a:rPr lang="pl-PL" dirty="0" err="1"/>
              <a:t>popularity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decline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8E701-6422-43CD-B408-E6D3F6DD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38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CDD73-F9C7-4DD3-A9C6-7FF568C2C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34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C187-876C-4AC4-83C7-DF1AD721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D676F-AF88-4031-8D06-0D6E91E25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1C2A-F5EF-4C5B-806A-2589FEAB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41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21F-4D17-4F42-B745-0A30A82B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History</a:t>
            </a:r>
            <a:r>
              <a:rPr lang="pl-PL" dirty="0"/>
              <a:t> of </a:t>
            </a:r>
            <a:r>
              <a:rPr lang="pl-PL" dirty="0" err="1"/>
              <a:t>attempts</a:t>
            </a:r>
            <a:r>
              <a:rPr lang="pl-PL" dirty="0"/>
              <a:t> to </a:t>
            </a:r>
            <a:r>
              <a:rPr lang="pl-PL" dirty="0" err="1"/>
              <a:t>replace</a:t>
            </a:r>
            <a:r>
              <a:rPr lang="pl-PL" dirty="0"/>
              <a:t> JavaScript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31FB1-7467-49F3-8096-F71C801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In the past the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atempts</a:t>
            </a:r>
            <a:r>
              <a:rPr lang="pl-PL" dirty="0"/>
              <a:t> to </a:t>
            </a:r>
            <a:r>
              <a:rPr lang="pl-PL" dirty="0" err="1"/>
              <a:t>introduce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interactivity</a:t>
            </a:r>
            <a:r>
              <a:rPr lang="pl-PL" dirty="0"/>
              <a:t> to web, most </a:t>
            </a:r>
            <a:r>
              <a:rPr lang="pl-PL" dirty="0" err="1"/>
              <a:t>important</a:t>
            </a:r>
            <a:r>
              <a:rPr lang="pl-PL" dirty="0"/>
              <a:t>:</a:t>
            </a:r>
          </a:p>
          <a:p>
            <a:pPr lvl="1"/>
            <a:r>
              <a:rPr lang="pl-PL" sz="4100" dirty="0"/>
              <a:t>Flash - 1996 - 2020 </a:t>
            </a:r>
          </a:p>
          <a:p>
            <a:pPr lvl="1"/>
            <a:r>
              <a:rPr lang="pl-PL" sz="4100" dirty="0"/>
              <a:t>Java </a:t>
            </a:r>
            <a:r>
              <a:rPr lang="pl-PL" sz="4100" dirty="0" err="1"/>
              <a:t>applets</a:t>
            </a:r>
            <a:r>
              <a:rPr lang="pl-PL" sz="4100" dirty="0"/>
              <a:t> - 1995 – 2017</a:t>
            </a:r>
          </a:p>
          <a:p>
            <a:pPr lvl="1"/>
            <a:r>
              <a:rPr lang="pl-PL" sz="4100" dirty="0"/>
              <a:t>Silverlight - 2007 – 2021</a:t>
            </a:r>
          </a:p>
          <a:p>
            <a:r>
              <a:rPr lang="pl-PL" sz="4800" dirty="0" err="1"/>
              <a:t>All</a:t>
            </a:r>
            <a:r>
              <a:rPr lang="pl-PL" sz="4800" dirty="0"/>
              <a:t> of </a:t>
            </a:r>
            <a:r>
              <a:rPr lang="pl-PL" sz="4800" dirty="0" err="1"/>
              <a:t>them</a:t>
            </a:r>
            <a:r>
              <a:rPr lang="pl-PL" sz="4800" dirty="0"/>
              <a:t> </a:t>
            </a:r>
            <a:r>
              <a:rPr lang="pl-PL" sz="4800" dirty="0" err="1"/>
              <a:t>failed</a:t>
            </a:r>
            <a:endParaRPr lang="pl-PL" sz="4800" dirty="0"/>
          </a:p>
          <a:p>
            <a:pPr lvl="1"/>
            <a:endParaRPr lang="pl-PL" sz="4100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CD03-936E-409E-B4C7-D1D581E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E1FB6-4ADE-43FD-968E-72F89FBD8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4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8E18-0739-4087-92B0-722A7B98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3889A-C86C-49FD-8461-E5C68462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r>
              <a:rPr lang="pl-PL" dirty="0"/>
              <a:t> – </a:t>
            </a:r>
            <a:r>
              <a:rPr lang="pl-PL" dirty="0">
                <a:hlinkClick r:id="rId2"/>
              </a:rPr>
              <a:t>https://github.com/kkalinowski/Wasm-Blazor-Presentation</a:t>
            </a:r>
            <a:r>
              <a:rPr lang="pl-PL" dirty="0"/>
              <a:t> </a:t>
            </a:r>
          </a:p>
          <a:p>
            <a:r>
              <a:rPr lang="pl-PL" dirty="0"/>
              <a:t>Post MVP </a:t>
            </a:r>
            <a:r>
              <a:rPr lang="pl-PL" dirty="0" err="1"/>
              <a:t>WebAssembly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https://hacks.mozilla.org/2018/10/webassemblys-post-mvp-future/</a:t>
            </a:r>
            <a:endParaRPr lang="pl-PL" dirty="0"/>
          </a:p>
          <a:p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page</a:t>
            </a:r>
            <a:r>
              <a:rPr lang="pl-PL" dirty="0"/>
              <a:t> - </a:t>
            </a:r>
            <a:r>
              <a:rPr lang="pl-PL" dirty="0">
                <a:hlinkClick r:id="rId4"/>
              </a:rPr>
              <a:t>https://blazor.net/</a:t>
            </a:r>
            <a:r>
              <a:rPr lang="pl-PL" dirty="0"/>
              <a:t> </a:t>
            </a:r>
          </a:p>
          <a:p>
            <a:r>
              <a:rPr lang="pl-PL" dirty="0" err="1"/>
              <a:t>Awesome</a:t>
            </a:r>
            <a:r>
              <a:rPr lang="pl-PL" dirty="0"/>
              <a:t> </a:t>
            </a:r>
            <a:r>
              <a:rPr lang="pl-PL" dirty="0" err="1"/>
              <a:t>Wasm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https://github.com/mbasso/awesome-wasm</a:t>
            </a:r>
            <a:r>
              <a:rPr lang="pl-PL" dirty="0"/>
              <a:t> </a:t>
            </a:r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B57D5-B827-4185-9FA4-332B93D1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97667-E4D4-4E80-A42D-0AABF37E8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7577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32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21F-4D17-4F42-B745-0A30A82B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8000" dirty="0" err="1"/>
              <a:t>Reasons</a:t>
            </a:r>
            <a:r>
              <a:rPr lang="pl-PL" sz="8000" dirty="0"/>
              <a:t> for web </a:t>
            </a:r>
            <a:r>
              <a:rPr lang="pl-PL" sz="8000" dirty="0" err="1"/>
              <a:t>plugins</a:t>
            </a:r>
            <a:r>
              <a:rPr lang="pl-PL" sz="8000" dirty="0"/>
              <a:t> </a:t>
            </a:r>
            <a:r>
              <a:rPr lang="pl-PL" sz="8000" dirty="0" err="1"/>
              <a:t>failures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31FB1-7467-49F3-8096-F71C801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800" dirty="0" err="1"/>
              <a:t>Wasn’t</a:t>
            </a:r>
            <a:r>
              <a:rPr lang="pl-PL" sz="4800" dirty="0"/>
              <a:t> </a:t>
            </a:r>
            <a:r>
              <a:rPr lang="pl-PL" sz="4800" dirty="0" err="1"/>
              <a:t>really</a:t>
            </a:r>
            <a:r>
              <a:rPr lang="pl-PL" sz="4800" dirty="0"/>
              <a:t> a part of </a:t>
            </a:r>
            <a:r>
              <a:rPr lang="pl-PL" sz="4800" dirty="0" err="1"/>
              <a:t>website</a:t>
            </a:r>
            <a:r>
              <a:rPr lang="pl-PL" sz="4800" dirty="0"/>
              <a:t> – </a:t>
            </a:r>
            <a:r>
              <a:rPr lang="pl-PL" sz="4800" dirty="0" err="1"/>
              <a:t>walled</a:t>
            </a:r>
            <a:r>
              <a:rPr lang="pl-PL" sz="4800" dirty="0"/>
              <a:t> garden of </a:t>
            </a:r>
            <a:r>
              <a:rPr lang="pl-PL" sz="4800" dirty="0" err="1"/>
              <a:t>iframe</a:t>
            </a:r>
            <a:endParaRPr lang="pl-PL" sz="4800" dirty="0"/>
          </a:p>
          <a:p>
            <a:r>
              <a:rPr lang="pl-PL" sz="4800" dirty="0" err="1"/>
              <a:t>Owned</a:t>
            </a:r>
            <a:r>
              <a:rPr lang="pl-PL" sz="4800" dirty="0"/>
              <a:t> by big </a:t>
            </a:r>
            <a:r>
              <a:rPr lang="pl-PL" sz="4800" dirty="0" err="1"/>
              <a:t>companies</a:t>
            </a:r>
            <a:r>
              <a:rPr lang="pl-PL" sz="4800" dirty="0"/>
              <a:t>, </a:t>
            </a:r>
            <a:r>
              <a:rPr lang="pl-PL" sz="4800" dirty="0" err="1"/>
              <a:t>that</a:t>
            </a:r>
            <a:r>
              <a:rPr lang="pl-PL" sz="4800" dirty="0"/>
              <a:t> </a:t>
            </a:r>
            <a:r>
              <a:rPr lang="pl-PL" sz="4800" dirty="0" err="1"/>
              <a:t>mainly</a:t>
            </a:r>
            <a:r>
              <a:rPr lang="pl-PL" sz="4800" dirty="0"/>
              <a:t> </a:t>
            </a:r>
            <a:r>
              <a:rPr lang="pl-PL" sz="4800" dirty="0" err="1"/>
              <a:t>wanted</a:t>
            </a:r>
            <a:r>
              <a:rPr lang="pl-PL" sz="4800" dirty="0"/>
              <a:t> to </a:t>
            </a:r>
            <a:r>
              <a:rPr lang="pl-PL" sz="4800" dirty="0" err="1"/>
              <a:t>earn</a:t>
            </a:r>
            <a:r>
              <a:rPr lang="pl-PL" sz="4800" dirty="0"/>
              <a:t> </a:t>
            </a:r>
            <a:r>
              <a:rPr lang="pl-PL" sz="4800" dirty="0" err="1"/>
              <a:t>money</a:t>
            </a:r>
            <a:endParaRPr lang="pl-PL" sz="4800" dirty="0"/>
          </a:p>
          <a:p>
            <a:r>
              <a:rPr lang="pl-PL" sz="4800" dirty="0"/>
              <a:t>Too big and </a:t>
            </a:r>
            <a:r>
              <a:rPr lang="pl-PL" sz="4800" dirty="0" err="1"/>
              <a:t>unstable</a:t>
            </a:r>
            <a:r>
              <a:rPr lang="pl-PL" sz="4800" dirty="0"/>
              <a:t> to </a:t>
            </a:r>
            <a:r>
              <a:rPr lang="pl-PL" sz="4800" dirty="0" err="1"/>
              <a:t>become</a:t>
            </a:r>
            <a:r>
              <a:rPr lang="pl-PL" sz="4800" dirty="0"/>
              <a:t> a standard</a:t>
            </a:r>
          </a:p>
          <a:p>
            <a:r>
              <a:rPr lang="pl-PL" sz="4800" dirty="0" err="1"/>
              <a:t>Required</a:t>
            </a:r>
            <a:r>
              <a:rPr lang="pl-PL" sz="4800" dirty="0"/>
              <a:t> </a:t>
            </a:r>
            <a:r>
              <a:rPr lang="pl-PL" sz="4800" dirty="0" err="1"/>
              <a:t>additional</a:t>
            </a:r>
            <a:r>
              <a:rPr lang="pl-PL" sz="4800" dirty="0"/>
              <a:t> </a:t>
            </a:r>
            <a:r>
              <a:rPr lang="pl-PL" sz="4800" dirty="0" err="1"/>
              <a:t>virtual</a:t>
            </a:r>
            <a:r>
              <a:rPr lang="pl-PL" sz="4800" dirty="0"/>
              <a:t> </a:t>
            </a:r>
            <a:r>
              <a:rPr lang="pl-PL" sz="4800" dirty="0" err="1"/>
              <a:t>machine</a:t>
            </a:r>
            <a:r>
              <a:rPr lang="pl-PL" sz="4800" dirty="0"/>
              <a:t> on top of JavaScript </a:t>
            </a:r>
            <a:r>
              <a:rPr lang="pl-PL" sz="4800" dirty="0" err="1"/>
              <a:t>virtual</a:t>
            </a:r>
            <a:r>
              <a:rPr lang="pl-PL" sz="4800" dirty="0"/>
              <a:t> </a:t>
            </a:r>
            <a:r>
              <a:rPr lang="pl-PL" sz="4800" dirty="0" err="1"/>
              <a:t>machine</a:t>
            </a:r>
            <a:endParaRPr lang="pl-PL" sz="4800" dirty="0"/>
          </a:p>
          <a:p>
            <a:r>
              <a:rPr lang="pl-PL" sz="4800" dirty="0" err="1"/>
              <a:t>You</a:t>
            </a:r>
            <a:r>
              <a:rPr lang="pl-PL" sz="4800" dirty="0"/>
              <a:t> </a:t>
            </a:r>
            <a:r>
              <a:rPr lang="pl-PL" sz="4800" dirty="0" err="1"/>
              <a:t>could</a:t>
            </a:r>
            <a:r>
              <a:rPr lang="pl-PL" sz="4800" dirty="0"/>
              <a:t> </a:t>
            </a:r>
            <a:r>
              <a:rPr lang="pl-PL" sz="4800" dirty="0" err="1"/>
              <a:t>only</a:t>
            </a:r>
            <a:r>
              <a:rPr lang="pl-PL" sz="4800" dirty="0"/>
              <a:t> run </a:t>
            </a:r>
            <a:r>
              <a:rPr lang="pl-PL" sz="4800" dirty="0" err="1"/>
              <a:t>language</a:t>
            </a:r>
            <a:r>
              <a:rPr lang="pl-PL" sz="4800" dirty="0"/>
              <a:t> </a:t>
            </a:r>
            <a:r>
              <a:rPr lang="pl-PL" sz="4800" dirty="0" err="1"/>
              <a:t>envisioned</a:t>
            </a:r>
            <a:r>
              <a:rPr lang="pl-PL" sz="4800" dirty="0"/>
              <a:t> by </a:t>
            </a:r>
            <a:r>
              <a:rPr lang="pl-PL" sz="4800" dirty="0" err="1"/>
              <a:t>plugin</a:t>
            </a:r>
            <a:r>
              <a:rPr lang="pl-PL" sz="4800" dirty="0"/>
              <a:t> </a:t>
            </a:r>
            <a:r>
              <a:rPr lang="pl-PL" sz="4800" dirty="0" err="1"/>
              <a:t>creators</a:t>
            </a:r>
            <a:endParaRPr lang="pl-PL" sz="4800" dirty="0"/>
          </a:p>
          <a:p>
            <a:r>
              <a:rPr lang="pl-PL" sz="4800" dirty="0" err="1"/>
              <a:t>Poor</a:t>
            </a:r>
            <a:r>
              <a:rPr lang="pl-PL" sz="4800" dirty="0"/>
              <a:t> </a:t>
            </a:r>
            <a:r>
              <a:rPr lang="pl-PL" sz="4800" dirty="0" err="1"/>
              <a:t>security</a:t>
            </a:r>
            <a:endParaRPr lang="pl-PL" sz="4800" dirty="0"/>
          </a:p>
          <a:p>
            <a:r>
              <a:rPr lang="pl-PL" sz="4800" dirty="0" err="1"/>
              <a:t>Wasn’t</a:t>
            </a:r>
            <a:r>
              <a:rPr lang="pl-PL" sz="4800" dirty="0"/>
              <a:t> </a:t>
            </a:r>
            <a:r>
              <a:rPr lang="pl-PL" sz="4800" dirty="0" err="1"/>
              <a:t>supported</a:t>
            </a:r>
            <a:r>
              <a:rPr lang="pl-PL" sz="4800" dirty="0"/>
              <a:t> on mobile </a:t>
            </a:r>
            <a:r>
              <a:rPr lang="pl-PL" sz="4800" dirty="0" err="1"/>
              <a:t>platforms</a:t>
            </a:r>
            <a:endParaRPr lang="pl-PL" sz="4800" dirty="0"/>
          </a:p>
          <a:p>
            <a:pPr lvl="1"/>
            <a:endParaRPr lang="pl-PL" sz="4100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CD03-936E-409E-B4C7-D1D581E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E1FB6-4ADE-43FD-968E-72F89FBD8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68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DBB8-9C48-469A-83E2-D2B67934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plugins</a:t>
            </a:r>
            <a:r>
              <a:rPr lang="pl-PL" dirty="0"/>
              <a:t> </a:t>
            </a:r>
            <a:r>
              <a:rPr lang="pl-PL" dirty="0" err="1"/>
              <a:t>stopped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important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17439-EE1B-451E-A22A-AF426732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Focus on JavaScript </a:t>
            </a:r>
          </a:p>
          <a:p>
            <a:pPr lvl="1"/>
            <a:r>
              <a:rPr lang="pl-PL" dirty="0"/>
              <a:t>New </a:t>
            </a:r>
            <a:r>
              <a:rPr lang="pl-PL" dirty="0" err="1"/>
              <a:t>versions</a:t>
            </a:r>
            <a:r>
              <a:rPr lang="pl-PL" dirty="0"/>
              <a:t> of </a:t>
            </a:r>
            <a:r>
              <a:rPr lang="pl-PL" dirty="0" err="1"/>
              <a:t>language</a:t>
            </a:r>
            <a:endParaRPr lang="pl-PL" dirty="0"/>
          </a:p>
          <a:p>
            <a:pPr lvl="1"/>
            <a:r>
              <a:rPr lang="pl-PL" dirty="0" err="1"/>
              <a:t>Transpiler</a:t>
            </a:r>
            <a:r>
              <a:rPr lang="pl-PL" dirty="0"/>
              <a:t> target</a:t>
            </a:r>
          </a:p>
          <a:p>
            <a:pPr lvl="1"/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tooling</a:t>
            </a:r>
            <a:endParaRPr lang="pl-PL" dirty="0"/>
          </a:p>
          <a:p>
            <a:pPr lvl="1"/>
            <a:r>
              <a:rPr lang="pl-PL" dirty="0"/>
              <a:t>JavaScript on </a:t>
            </a:r>
            <a:r>
              <a:rPr lang="pl-PL" dirty="0" err="1"/>
              <a:t>server</a:t>
            </a:r>
            <a:r>
              <a:rPr lang="pl-PL" dirty="0"/>
              <a:t>, desktop and mobile</a:t>
            </a:r>
          </a:p>
          <a:p>
            <a:pPr lvl="1"/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browsers</a:t>
            </a:r>
            <a:endParaRPr lang="pl-PL" dirty="0"/>
          </a:p>
          <a:p>
            <a:r>
              <a:rPr lang="pl-PL" dirty="0" err="1"/>
              <a:t>Still</a:t>
            </a:r>
            <a:r>
              <a:rPr lang="pl-PL" dirty="0"/>
              <a:t> not </a:t>
            </a:r>
            <a:r>
              <a:rPr lang="pl-PL" dirty="0" err="1"/>
              <a:t>enough</a:t>
            </a:r>
            <a:r>
              <a:rPr lang="pl-PL" dirty="0"/>
              <a:t> performance for heavy-</a:t>
            </a:r>
            <a:r>
              <a:rPr lang="pl-PL" dirty="0" err="1"/>
              <a:t>duty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, modeling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generally</a:t>
            </a:r>
            <a:r>
              <a:rPr lang="pl-PL" dirty="0"/>
              <a:t> software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on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amounts</a:t>
            </a:r>
            <a:r>
              <a:rPr lang="pl-PL" dirty="0"/>
              <a:t> of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9FE1-E568-4A6F-86DE-E7A4A88B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6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5B9B-A60A-480A-BCC0-6636468DB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5A1-65F6-4AEA-A91A-9240661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asm.js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78116-A1E9-4499-B834-3593C2D5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by Mozilla in 2013</a:t>
            </a:r>
          </a:p>
          <a:p>
            <a:r>
              <a:rPr lang="pl-PL" dirty="0" err="1"/>
              <a:t>Subset</a:t>
            </a:r>
            <a:r>
              <a:rPr lang="pl-PL" dirty="0"/>
              <a:t> of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/>
              <a:t>Focus on performance</a:t>
            </a:r>
          </a:p>
          <a:p>
            <a:r>
              <a:rPr lang="pl-PL" dirty="0"/>
              <a:t>asm.js </a:t>
            </a:r>
            <a:r>
              <a:rPr lang="pl-PL" dirty="0" err="1"/>
              <a:t>depends</a:t>
            </a:r>
            <a:r>
              <a:rPr lang="pl-PL" dirty="0"/>
              <a:t> on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en-US" dirty="0"/>
              <a:t>consistency</a:t>
            </a:r>
            <a:r>
              <a:rPr lang="pl-PL" dirty="0"/>
              <a:t> and no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r>
              <a:rPr lang="pl-PL" dirty="0" err="1"/>
              <a:t>Emscripten</a:t>
            </a:r>
            <a:r>
              <a:rPr lang="pl-PL" dirty="0"/>
              <a:t> </a:t>
            </a:r>
            <a:r>
              <a:rPr lang="pl-PL" dirty="0" err="1"/>
              <a:t>compiler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compile</a:t>
            </a:r>
            <a:r>
              <a:rPr lang="pl-PL" dirty="0"/>
              <a:t> C program to asm.js version of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incorporated</a:t>
            </a:r>
            <a:r>
              <a:rPr lang="pl-PL" dirty="0"/>
              <a:t> </a:t>
            </a:r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optimizations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 software </a:t>
            </a:r>
            <a:r>
              <a:rPr lang="en-US" dirty="0"/>
              <a:t>running</a:t>
            </a:r>
            <a:r>
              <a:rPr lang="pl-PL" dirty="0"/>
              <a:t> on asm.js </a:t>
            </a:r>
            <a:r>
              <a:rPr lang="pl-PL" dirty="0" err="1"/>
              <a:t>include</a:t>
            </a:r>
            <a:r>
              <a:rPr lang="pl-PL" dirty="0"/>
              <a:t> </a:t>
            </a:r>
            <a:r>
              <a:rPr lang="pl-PL" dirty="0" err="1"/>
              <a:t>Unreal</a:t>
            </a:r>
            <a:r>
              <a:rPr lang="pl-PL" dirty="0"/>
              <a:t> Engine, Unity, </a:t>
            </a:r>
            <a:r>
              <a:rPr lang="pl-PL" dirty="0" err="1"/>
              <a:t>SQLite</a:t>
            </a:r>
            <a:r>
              <a:rPr lang="pl-PL" dirty="0"/>
              <a:t>, </a:t>
            </a:r>
            <a:r>
              <a:rPr lang="pl-PL" dirty="0" err="1"/>
              <a:t>DosBox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DB14-6871-40FB-A698-1F8EB66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8FF5-E9A0-4787-83B4-605665FE0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276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12C-99A6-44C3-8568-A1923180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74B13-32DC-48E2-A266-967472F27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Open web standard </a:t>
            </a:r>
            <a:r>
              <a:rPr lang="pl-PL" dirty="0" err="1"/>
              <a:t>created</a:t>
            </a:r>
            <a:r>
              <a:rPr lang="pl-PL" dirty="0"/>
              <a:t> by W3C with </a:t>
            </a:r>
            <a:r>
              <a:rPr lang="pl-PL" dirty="0" err="1"/>
              <a:t>engineers</a:t>
            </a:r>
            <a:r>
              <a:rPr lang="pl-PL" dirty="0"/>
              <a:t> from Mozilla, Microsoft, Google and Apple in 2015</a:t>
            </a:r>
          </a:p>
          <a:p>
            <a:r>
              <a:rPr lang="pl-PL" dirty="0" err="1"/>
              <a:t>Binary</a:t>
            </a:r>
            <a:r>
              <a:rPr lang="pl-PL" dirty="0"/>
              <a:t> format for </a:t>
            </a:r>
            <a:r>
              <a:rPr lang="pl-PL" dirty="0" err="1"/>
              <a:t>executable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in web </a:t>
            </a:r>
            <a:r>
              <a:rPr lang="pl-PL" dirty="0" err="1"/>
              <a:t>pages</a:t>
            </a:r>
            <a:endParaRPr lang="pl-PL" dirty="0"/>
          </a:p>
          <a:p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supports</a:t>
            </a:r>
            <a:r>
              <a:rPr lang="pl-PL" dirty="0"/>
              <a:t> </a:t>
            </a:r>
            <a:r>
              <a:rPr lang="pl-PL" dirty="0" err="1"/>
              <a:t>human</a:t>
            </a:r>
            <a:r>
              <a:rPr lang="pl-PL" dirty="0"/>
              <a:t> </a:t>
            </a:r>
            <a:r>
              <a:rPr lang="pl-PL" dirty="0" err="1"/>
              <a:t>readable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representation</a:t>
            </a:r>
            <a:endParaRPr lang="pl-PL" dirty="0"/>
          </a:p>
          <a:p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based</a:t>
            </a:r>
            <a:endParaRPr lang="pl-PL" dirty="0"/>
          </a:p>
          <a:p>
            <a:r>
              <a:rPr lang="pl-PL" dirty="0" err="1"/>
              <a:t>Nearly</a:t>
            </a:r>
            <a:r>
              <a:rPr lang="pl-PL" dirty="0"/>
              <a:t> native performance</a:t>
            </a:r>
          </a:p>
          <a:p>
            <a:r>
              <a:rPr lang="pl-PL" dirty="0"/>
              <a:t>Run in </a:t>
            </a:r>
            <a:r>
              <a:rPr lang="pl-PL" dirty="0" err="1"/>
              <a:t>sandbox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endParaRPr lang="pl-PL" dirty="0"/>
          </a:p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feature</a:t>
            </a:r>
            <a:r>
              <a:rPr lang="pl-PL" dirty="0"/>
              <a:t> set of asm.js</a:t>
            </a:r>
          </a:p>
          <a:p>
            <a:r>
              <a:rPr lang="pl-PL" dirty="0"/>
              <a:t>asm.js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as a </a:t>
            </a:r>
            <a:r>
              <a:rPr lang="pl-PL" dirty="0" err="1"/>
              <a:t>polyfill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5115-4EAD-4992-9FB7-1B26E37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F0702-6EC4-440E-9F42-B5201B1B8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54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EF29-9FB6-44E2-83DA-2D9B8346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357D-B7DC-48AF-89DA-F5D3EDCC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6B45F-5867-4CDF-953F-0428771F1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Image from </a:t>
            </a:r>
            <a:r>
              <a:rPr lang="pl-PL" dirty="0">
                <a:hlinkClick r:id="rId2"/>
              </a:rPr>
              <a:t>https://daveaglick.com/posts/blazor-razor-webassembly-and-mono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1026" name="Picture 2" descr="https://daveaglick.com/posts/images/js.png">
            <a:extLst>
              <a:ext uri="{FF2B5EF4-FFF2-40B4-BE49-F238E27FC236}">
                <a16:creationId xmlns:a16="http://schemas.microsoft.com/office/drawing/2014/main" id="{8CBC4B8C-6391-49B5-946B-433CF5787F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40" y="4504606"/>
            <a:ext cx="13694331" cy="8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83124"/>
      </p:ext>
    </p:extLst>
  </p:cSld>
  <p:clrMapOvr>
    <a:masterClrMapping/>
  </p:clrMapOvr>
</p:sld>
</file>

<file path=ppt/theme/theme1.xml><?xml version="1.0" encoding="utf-8"?>
<a:theme xmlns:a="http://schemas.openxmlformats.org/drawingml/2006/main" name="Making Waves">
  <a:themeElements>
    <a:clrScheme name="Making Wav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C5C"/>
      </a:accent1>
      <a:accent2>
        <a:srgbClr val="0066FF"/>
      </a:accent2>
      <a:accent3>
        <a:srgbClr val="35DDCD"/>
      </a:accent3>
      <a:accent4>
        <a:srgbClr val="90278E"/>
      </a:accent4>
      <a:accent5>
        <a:srgbClr val="3D3D3D"/>
      </a:accent5>
      <a:accent6>
        <a:srgbClr val="FFCC00"/>
      </a:accent6>
      <a:hlink>
        <a:srgbClr val="0563C1"/>
      </a:hlink>
      <a:folHlink>
        <a:srgbClr val="954F72"/>
      </a:folHlink>
    </a:clrScheme>
    <a:fontScheme name="Making Waves">
      <a:majorFont>
        <a:latin typeface="Volte Semibold"/>
        <a:ea typeface=""/>
        <a:cs typeface=""/>
      </a:majorFont>
      <a:minorFont>
        <a:latin typeface="Aften Screen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king_Waves_PPT_justert.potx" id="{10F58F99-19DD-475F-B74D-A127D56E5781}" vid="{AFCA59CC-19C8-471C-8CEC-25DC7429BBB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B6F9BBD95EC49AD0C214DDD0AF913" ma:contentTypeVersion="8" ma:contentTypeDescription="Create a new document." ma:contentTypeScope="" ma:versionID="b9412c1d3e4197446f4f34d2119725ca">
  <xsd:schema xmlns:xsd="http://www.w3.org/2001/XMLSchema" xmlns:xs="http://www.w3.org/2001/XMLSchema" xmlns:p="http://schemas.microsoft.com/office/2006/metadata/properties" xmlns:ns2="09e15c97-b2d8-4fe1-a9ce-6659cee9d284" xmlns:ns3="d104cbe7-4bcb-4825-b7e8-0e3a57ebf580" targetNamespace="http://schemas.microsoft.com/office/2006/metadata/properties" ma:root="true" ma:fieldsID="ec44264f1e6ac496992b0da7074e07ba" ns2:_="" ns3:_="">
    <xsd:import namespace="09e15c97-b2d8-4fe1-a9ce-6659cee9d284"/>
    <xsd:import namespace="d104cbe7-4bcb-4825-b7e8-0e3a57ebf5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15c97-b2d8-4fe1-a9ce-6659cee9d2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cbe7-4bcb-4825-b7e8-0e3a57ebf5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90FAC-209D-4BEE-B965-BEC3EEB33927}">
  <ds:schemaRefs>
    <ds:schemaRef ds:uri="http://purl.org/dc/terms/"/>
    <ds:schemaRef ds:uri="http://schemas.microsoft.com/office/2006/documentManagement/types"/>
    <ds:schemaRef ds:uri="d104cbe7-4bcb-4825-b7e8-0e3a57ebf580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9e15c97-b2d8-4fe1-a9ce-6659cee9d28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C0D595-3327-42CB-839B-3D12938A76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E0E96E-2ED0-46E7-99AC-EF52AC96DB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e15c97-b2d8-4fe1-a9ce-6659cee9d284"/>
    <ds:schemaRef ds:uri="d104cbe7-4bcb-4825-b7e8-0e3a57ebf5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</TotalTime>
  <Words>1774</Words>
  <Application>Microsoft Office PowerPoint</Application>
  <PresentationFormat>Custom</PresentationFormat>
  <Paragraphs>269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Aften Screen</vt:lpstr>
      <vt:lpstr>Arial</vt:lpstr>
      <vt:lpstr>Calibri</vt:lpstr>
      <vt:lpstr>Volte Semibold</vt:lpstr>
      <vt:lpstr>Making Waves</vt:lpstr>
      <vt:lpstr>WebAssembly and Blazor – the future of frontend development?</vt:lpstr>
      <vt:lpstr>PowerPoint Presentation</vt:lpstr>
      <vt:lpstr>Disclaimer</vt:lpstr>
      <vt:lpstr>History of attempts to replace JavaScript</vt:lpstr>
      <vt:lpstr>Reasons for web plugins failures</vt:lpstr>
      <vt:lpstr>After plugins stopped being important</vt:lpstr>
      <vt:lpstr>asm.js</vt:lpstr>
      <vt:lpstr>WebAssembly</vt:lpstr>
      <vt:lpstr>Inner workings of JavaScript</vt:lpstr>
      <vt:lpstr>Inner workings of JavaScript</vt:lpstr>
      <vt:lpstr>WASM under the hood - DEMO</vt:lpstr>
      <vt:lpstr>Created with WebAssembly</vt:lpstr>
      <vt:lpstr>Current state of WebAssembly - MVP</vt:lpstr>
      <vt:lpstr>WebAssembly roadmap</vt:lpstr>
      <vt:lpstr>Further roadmap</vt:lpstr>
      <vt:lpstr>Riscs to WebAssembly</vt:lpstr>
      <vt:lpstr>Frameworks and compilers supporting WebAssembly</vt:lpstr>
      <vt:lpstr>.NET supporting WebAssembly</vt:lpstr>
      <vt:lpstr>Blazor</vt:lpstr>
      <vt:lpstr>About Blazor</vt:lpstr>
      <vt:lpstr>Inner workings of Blazor</vt:lpstr>
      <vt:lpstr>Blazor (v0.7) prerequisites</vt:lpstr>
      <vt:lpstr>Blazor demo</vt:lpstr>
      <vt:lpstr>Created by Blazor community</vt:lpstr>
      <vt:lpstr>Server side Blazor</vt:lpstr>
      <vt:lpstr>Server side Blazor</vt:lpstr>
      <vt:lpstr>Blazor-Electron</vt:lpstr>
      <vt:lpstr>Typed APIs</vt:lpstr>
      <vt:lpstr>Future of Blazor</vt:lpstr>
      <vt:lpstr>Riscs to Blazor</vt:lpstr>
      <vt:lpstr>What Blazor is not</vt:lpstr>
      <vt:lpstr>Blazor as part of .NET Core 3</vt:lpstr>
      <vt:lpstr>How should I use Blazor?</vt:lpstr>
      <vt:lpstr>Concluding</vt:lpstr>
      <vt:lpstr>WebAssembly</vt:lpstr>
      <vt:lpstr>Blazor</vt:lpstr>
      <vt:lpstr>Should I learn WebAssembly?</vt:lpstr>
      <vt:lpstr>Will WebAssembly replace JavaScript?</vt:lpstr>
      <vt:lpstr>Q&amp;A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Krzysztof Kalinowski</dc:creator>
  <cp:lastModifiedBy>Krzysztof Kalinowski</cp:lastModifiedBy>
  <cp:revision>223</cp:revision>
  <dcterms:created xsi:type="dcterms:W3CDTF">2018-09-20T09:04:30Z</dcterms:created>
  <dcterms:modified xsi:type="dcterms:W3CDTF">2018-12-12T12:22:49Z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0x010100077B6F9BBD95EC49AD0C214DDD0AF913</vt:lpwstr>
  </property>
</Properties>
</file>